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7"/>
  </p:notesMasterIdLst>
  <p:sldIdLst>
    <p:sldId id="259" r:id="rId2"/>
    <p:sldId id="260" r:id="rId3"/>
    <p:sldId id="273" r:id="rId4"/>
    <p:sldId id="262" r:id="rId5"/>
    <p:sldId id="263" r:id="rId6"/>
    <p:sldId id="267" r:id="rId7"/>
    <p:sldId id="258" r:id="rId8"/>
    <p:sldId id="288" r:id="rId9"/>
    <p:sldId id="291" r:id="rId10"/>
    <p:sldId id="297" r:id="rId11"/>
    <p:sldId id="284" r:id="rId12"/>
    <p:sldId id="286" r:id="rId13"/>
    <p:sldId id="270" r:id="rId14"/>
    <p:sldId id="268" r:id="rId15"/>
    <p:sldId id="269" r:id="rId16"/>
    <p:sldId id="285" r:id="rId17"/>
    <p:sldId id="287" r:id="rId18"/>
    <p:sldId id="264" r:id="rId19"/>
    <p:sldId id="274" r:id="rId20"/>
    <p:sldId id="256" r:id="rId21"/>
    <p:sldId id="272" r:id="rId22"/>
    <p:sldId id="293" r:id="rId23"/>
    <p:sldId id="294" r:id="rId24"/>
    <p:sldId id="296" r:id="rId25"/>
    <p:sldId id="281" r:id="rId26"/>
    <p:sldId id="265" r:id="rId27"/>
    <p:sldId id="280" r:id="rId28"/>
    <p:sldId id="292" r:id="rId29"/>
    <p:sldId id="276" r:id="rId30"/>
    <p:sldId id="277" r:id="rId31"/>
    <p:sldId id="279" r:id="rId32"/>
    <p:sldId id="275" r:id="rId33"/>
    <p:sldId id="295" r:id="rId34"/>
    <p:sldId id="278" r:id="rId35"/>
    <p:sldId id="282"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2E72786-995C-2D47-B5A2-410AB5F135E0}">
          <p14:sldIdLst>
            <p14:sldId id="259"/>
            <p14:sldId id="260"/>
            <p14:sldId id="273"/>
            <p14:sldId id="262"/>
            <p14:sldId id="263"/>
            <p14:sldId id="267"/>
            <p14:sldId id="258"/>
            <p14:sldId id="288"/>
            <p14:sldId id="291"/>
            <p14:sldId id="297"/>
            <p14:sldId id="284"/>
            <p14:sldId id="286"/>
            <p14:sldId id="270"/>
            <p14:sldId id="268"/>
            <p14:sldId id="269"/>
            <p14:sldId id="285"/>
            <p14:sldId id="287"/>
            <p14:sldId id="264"/>
            <p14:sldId id="274"/>
            <p14:sldId id="256"/>
            <p14:sldId id="272"/>
            <p14:sldId id="293"/>
            <p14:sldId id="294"/>
            <p14:sldId id="296"/>
            <p14:sldId id="281"/>
            <p14:sldId id="265"/>
            <p14:sldId id="280"/>
            <p14:sldId id="292"/>
            <p14:sldId id="276"/>
            <p14:sldId id="277"/>
            <p14:sldId id="279"/>
            <p14:sldId id="275"/>
            <p14:sldId id="295"/>
            <p14:sldId id="278"/>
            <p14:sldId id="28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6717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FE15580-7123-9E48-A552-9F128259161C}" v="960" dt="2019-03-21T01:50:52.92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990"/>
    <p:restoredTop sz="87008"/>
  </p:normalViewPr>
  <p:slideViewPr>
    <p:cSldViewPr snapToGrid="0" snapToObjects="1">
      <p:cViewPr>
        <p:scale>
          <a:sx n="100" d="100"/>
          <a:sy n="100" d="100"/>
        </p:scale>
        <p:origin x="696" y="312"/>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42"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microsoft.com/office/2015/10/relationships/revisionInfo" Target="revisionInfo.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kash Levy" userId="0f662538-7453-45f3-952a-fc9f1a7c515e" providerId="ADAL" clId="{FFE15580-7123-9E48-A552-9F128259161C}"/>
    <pc:docChg chg="undo redo custSel addSld delSld modSld sldOrd delSection modSection">
      <pc:chgData name="Akash Levy" userId="0f662538-7453-45f3-952a-fc9f1a7c515e" providerId="ADAL" clId="{FFE15580-7123-9E48-A552-9F128259161C}" dt="2019-03-21T01:53:41.352" v="4327" actId="20577"/>
      <pc:docMkLst>
        <pc:docMk/>
      </pc:docMkLst>
      <pc:sldChg chg="addSp delSp modSp">
        <pc:chgData name="Akash Levy" userId="0f662538-7453-45f3-952a-fc9f1a7c515e" providerId="ADAL" clId="{FFE15580-7123-9E48-A552-9F128259161C}" dt="2019-03-21T00:38:50.057" v="2438" actId="20577"/>
        <pc:sldMkLst>
          <pc:docMk/>
          <pc:sldMk cId="4181644783" sldId="256"/>
        </pc:sldMkLst>
        <pc:spChg chg="add mod">
          <ac:chgData name="Akash Levy" userId="0f662538-7453-45f3-952a-fc9f1a7c515e" providerId="ADAL" clId="{FFE15580-7123-9E48-A552-9F128259161C}" dt="2019-03-20T01:30:49.246" v="790" actId="1038"/>
          <ac:spMkLst>
            <pc:docMk/>
            <pc:sldMk cId="4181644783" sldId="256"/>
            <ac:spMk id="2" creationId="{CF01F946-64CB-CC44-81AC-FAAA41AE5412}"/>
          </ac:spMkLst>
        </pc:spChg>
        <pc:spChg chg="mod topLvl">
          <ac:chgData name="Akash Levy" userId="0f662538-7453-45f3-952a-fc9f1a7c515e" providerId="ADAL" clId="{FFE15580-7123-9E48-A552-9F128259161C}" dt="2019-03-08T19:14:51.366" v="450" actId="164"/>
          <ac:spMkLst>
            <pc:docMk/>
            <pc:sldMk cId="4181644783" sldId="256"/>
            <ac:spMk id="4" creationId="{1180189C-70C6-0C4D-AD2A-DE825A834B0E}"/>
          </ac:spMkLst>
        </pc:spChg>
        <pc:spChg chg="add mod">
          <ac:chgData name="Akash Levy" userId="0f662538-7453-45f3-952a-fc9f1a7c515e" providerId="ADAL" clId="{FFE15580-7123-9E48-A552-9F128259161C}" dt="2019-03-20T22:25:42.743" v="1846" actId="1035"/>
          <ac:spMkLst>
            <pc:docMk/>
            <pc:sldMk cId="4181644783" sldId="256"/>
            <ac:spMk id="6" creationId="{BC1A2B5F-D9DF-2847-B139-2D9114EF30B7}"/>
          </ac:spMkLst>
        </pc:spChg>
        <pc:spChg chg="add del mod">
          <ac:chgData name="Akash Levy" userId="0f662538-7453-45f3-952a-fc9f1a7c515e" providerId="ADAL" clId="{FFE15580-7123-9E48-A552-9F128259161C}" dt="2019-03-20T22:24:38.420" v="1827" actId="478"/>
          <ac:spMkLst>
            <pc:docMk/>
            <pc:sldMk cId="4181644783" sldId="256"/>
            <ac:spMk id="7" creationId="{9C6138EC-8CFB-2341-8AEE-0E7F15EAD79A}"/>
          </ac:spMkLst>
        </pc:spChg>
        <pc:spChg chg="mod topLvl">
          <ac:chgData name="Akash Levy" userId="0f662538-7453-45f3-952a-fc9f1a7c515e" providerId="ADAL" clId="{FFE15580-7123-9E48-A552-9F128259161C}" dt="2019-03-08T19:14:51.366" v="450" actId="164"/>
          <ac:spMkLst>
            <pc:docMk/>
            <pc:sldMk cId="4181644783" sldId="256"/>
            <ac:spMk id="10" creationId="{DC4C87B1-8465-2543-98A7-208631FF79E5}"/>
          </ac:spMkLst>
        </pc:spChg>
        <pc:spChg chg="mod topLvl">
          <ac:chgData name="Akash Levy" userId="0f662538-7453-45f3-952a-fc9f1a7c515e" providerId="ADAL" clId="{FFE15580-7123-9E48-A552-9F128259161C}" dt="2019-03-08T19:14:51.366" v="450" actId="164"/>
          <ac:spMkLst>
            <pc:docMk/>
            <pc:sldMk cId="4181644783" sldId="256"/>
            <ac:spMk id="17" creationId="{DFD4F86D-9317-EB46-A064-D96BC5F3037B}"/>
          </ac:spMkLst>
        </pc:spChg>
        <pc:spChg chg="mod topLvl">
          <ac:chgData name="Akash Levy" userId="0f662538-7453-45f3-952a-fc9f1a7c515e" providerId="ADAL" clId="{FFE15580-7123-9E48-A552-9F128259161C}" dt="2019-03-08T19:15:16.021" v="456" actId="1076"/>
          <ac:spMkLst>
            <pc:docMk/>
            <pc:sldMk cId="4181644783" sldId="256"/>
            <ac:spMk id="18" creationId="{83413F31-6BB9-BD4F-ACB0-B87F2AA69033}"/>
          </ac:spMkLst>
        </pc:spChg>
        <pc:spChg chg="mod topLvl">
          <ac:chgData name="Akash Levy" userId="0f662538-7453-45f3-952a-fc9f1a7c515e" providerId="ADAL" clId="{FFE15580-7123-9E48-A552-9F128259161C}" dt="2019-03-20T01:53:30.105" v="1098" actId="1036"/>
          <ac:spMkLst>
            <pc:docMk/>
            <pc:sldMk cId="4181644783" sldId="256"/>
            <ac:spMk id="19" creationId="{A7ADCF19-55F7-A647-8F4D-AA6F26A9E8CF}"/>
          </ac:spMkLst>
        </pc:spChg>
        <pc:spChg chg="mod topLvl">
          <ac:chgData name="Akash Levy" userId="0f662538-7453-45f3-952a-fc9f1a7c515e" providerId="ADAL" clId="{FFE15580-7123-9E48-A552-9F128259161C}" dt="2019-03-08T19:15:10.478" v="455" actId="1076"/>
          <ac:spMkLst>
            <pc:docMk/>
            <pc:sldMk cId="4181644783" sldId="256"/>
            <ac:spMk id="23" creationId="{25EB436A-7F7B-6046-8640-7C8611771A20}"/>
          </ac:spMkLst>
        </pc:spChg>
        <pc:spChg chg="mod topLvl">
          <ac:chgData name="Akash Levy" userId="0f662538-7453-45f3-952a-fc9f1a7c515e" providerId="ADAL" clId="{FFE15580-7123-9E48-A552-9F128259161C}" dt="2019-03-08T19:14:51.366" v="450" actId="164"/>
          <ac:spMkLst>
            <pc:docMk/>
            <pc:sldMk cId="4181644783" sldId="256"/>
            <ac:spMk id="24" creationId="{8DC07756-27C3-6644-A396-2F9301B0E2AB}"/>
          </ac:spMkLst>
        </pc:spChg>
        <pc:spChg chg="mod topLvl">
          <ac:chgData name="Akash Levy" userId="0f662538-7453-45f3-952a-fc9f1a7c515e" providerId="ADAL" clId="{FFE15580-7123-9E48-A552-9F128259161C}" dt="2019-03-08T19:14:51.366" v="450" actId="164"/>
          <ac:spMkLst>
            <pc:docMk/>
            <pc:sldMk cId="4181644783" sldId="256"/>
            <ac:spMk id="25" creationId="{8016A384-D991-DF4E-BCCE-7E8EEAB4CF20}"/>
          </ac:spMkLst>
        </pc:spChg>
        <pc:spChg chg="mod topLvl">
          <ac:chgData name="Akash Levy" userId="0f662538-7453-45f3-952a-fc9f1a7c515e" providerId="ADAL" clId="{FFE15580-7123-9E48-A552-9F128259161C}" dt="2019-03-08T19:14:51.366" v="450" actId="164"/>
          <ac:spMkLst>
            <pc:docMk/>
            <pc:sldMk cId="4181644783" sldId="256"/>
            <ac:spMk id="28" creationId="{D0121EF6-47D3-9547-A82D-64FDBA85AB4F}"/>
          </ac:spMkLst>
        </pc:spChg>
        <pc:spChg chg="mod topLvl">
          <ac:chgData name="Akash Levy" userId="0f662538-7453-45f3-952a-fc9f1a7c515e" providerId="ADAL" clId="{FFE15580-7123-9E48-A552-9F128259161C}" dt="2019-03-20T01:48:28.049" v="1005" actId="20577"/>
          <ac:spMkLst>
            <pc:docMk/>
            <pc:sldMk cId="4181644783" sldId="256"/>
            <ac:spMk id="29" creationId="{7D88ADC6-5FAF-1543-9786-F4F9AB8334EA}"/>
          </ac:spMkLst>
        </pc:spChg>
        <pc:spChg chg="mod topLvl">
          <ac:chgData name="Akash Levy" userId="0f662538-7453-45f3-952a-fc9f1a7c515e" providerId="ADAL" clId="{FFE15580-7123-9E48-A552-9F128259161C}" dt="2019-03-08T19:14:51.366" v="450" actId="164"/>
          <ac:spMkLst>
            <pc:docMk/>
            <pc:sldMk cId="4181644783" sldId="256"/>
            <ac:spMk id="32" creationId="{F1A0ADF1-4508-8144-B3A0-574C6F81B058}"/>
          </ac:spMkLst>
        </pc:spChg>
        <pc:spChg chg="del mod topLvl">
          <ac:chgData name="Akash Levy" userId="0f662538-7453-45f3-952a-fc9f1a7c515e" providerId="ADAL" clId="{FFE15580-7123-9E48-A552-9F128259161C}" dt="2019-03-08T19:14:30.489" v="448" actId="478"/>
          <ac:spMkLst>
            <pc:docMk/>
            <pc:sldMk cId="4181644783" sldId="256"/>
            <ac:spMk id="47" creationId="{D85FF0F8-82A8-DC41-A084-8A52CE0E2DC3}"/>
          </ac:spMkLst>
        </pc:spChg>
        <pc:spChg chg="add mod">
          <ac:chgData name="Akash Levy" userId="0f662538-7453-45f3-952a-fc9f1a7c515e" providerId="ADAL" clId="{FFE15580-7123-9E48-A552-9F128259161C}" dt="2019-03-08T19:14:51.366" v="450" actId="164"/>
          <ac:spMkLst>
            <pc:docMk/>
            <pc:sldMk cId="4181644783" sldId="256"/>
            <ac:spMk id="50" creationId="{38576930-1F1A-EE47-B264-FB3E480A8047}"/>
          </ac:spMkLst>
        </pc:spChg>
        <pc:spChg chg="mod topLvl">
          <ac:chgData name="Akash Levy" userId="0f662538-7453-45f3-952a-fc9f1a7c515e" providerId="ADAL" clId="{FFE15580-7123-9E48-A552-9F128259161C}" dt="2019-03-08T19:15:30.752" v="459" actId="1076"/>
          <ac:spMkLst>
            <pc:docMk/>
            <pc:sldMk cId="4181644783" sldId="256"/>
            <ac:spMk id="52" creationId="{D62A199E-D09A-2540-9EEC-243ABA810D71}"/>
          </ac:spMkLst>
        </pc:spChg>
        <pc:spChg chg="add mod">
          <ac:chgData name="Akash Levy" userId="0f662538-7453-45f3-952a-fc9f1a7c515e" providerId="ADAL" clId="{FFE15580-7123-9E48-A552-9F128259161C}" dt="2019-03-20T01:30:49.246" v="790" actId="1038"/>
          <ac:spMkLst>
            <pc:docMk/>
            <pc:sldMk cId="4181644783" sldId="256"/>
            <ac:spMk id="53" creationId="{5229698C-B122-A34B-94F7-DD77B1AB4DC3}"/>
          </ac:spMkLst>
        </pc:spChg>
        <pc:spChg chg="del mod topLvl">
          <ac:chgData name="Akash Levy" userId="0f662538-7453-45f3-952a-fc9f1a7c515e" providerId="ADAL" clId="{FFE15580-7123-9E48-A552-9F128259161C}" dt="2019-03-08T19:14:30.489" v="448" actId="478"/>
          <ac:spMkLst>
            <pc:docMk/>
            <pc:sldMk cId="4181644783" sldId="256"/>
            <ac:spMk id="54" creationId="{BAB3F2C9-AACF-2741-9DF1-A6BE37AF6EFA}"/>
          </ac:spMkLst>
        </pc:spChg>
        <pc:spChg chg="mod topLvl">
          <ac:chgData name="Akash Levy" userId="0f662538-7453-45f3-952a-fc9f1a7c515e" providerId="ADAL" clId="{FFE15580-7123-9E48-A552-9F128259161C}" dt="2019-03-08T19:14:59.600" v="452" actId="1076"/>
          <ac:spMkLst>
            <pc:docMk/>
            <pc:sldMk cId="4181644783" sldId="256"/>
            <ac:spMk id="56" creationId="{D745FBC8-4620-E842-970E-F5468B146839}"/>
          </ac:spMkLst>
        </pc:spChg>
        <pc:spChg chg="mod topLvl">
          <ac:chgData name="Akash Levy" userId="0f662538-7453-45f3-952a-fc9f1a7c515e" providerId="ADAL" clId="{FFE15580-7123-9E48-A552-9F128259161C}" dt="2019-03-08T19:14:51.366" v="450" actId="164"/>
          <ac:spMkLst>
            <pc:docMk/>
            <pc:sldMk cId="4181644783" sldId="256"/>
            <ac:spMk id="57" creationId="{F0EE21A9-429F-AC47-821B-58BCFC5102A5}"/>
          </ac:spMkLst>
        </pc:spChg>
        <pc:spChg chg="mod topLvl">
          <ac:chgData name="Akash Levy" userId="0f662538-7453-45f3-952a-fc9f1a7c515e" providerId="ADAL" clId="{FFE15580-7123-9E48-A552-9F128259161C}" dt="2019-03-08T19:14:56.745" v="451" actId="1076"/>
          <ac:spMkLst>
            <pc:docMk/>
            <pc:sldMk cId="4181644783" sldId="256"/>
            <ac:spMk id="58" creationId="{A67CB848-4C42-914A-8DD4-7E129883C6C7}"/>
          </ac:spMkLst>
        </pc:spChg>
        <pc:spChg chg="mod topLvl">
          <ac:chgData name="Akash Levy" userId="0f662538-7453-45f3-952a-fc9f1a7c515e" providerId="ADAL" clId="{FFE15580-7123-9E48-A552-9F128259161C}" dt="2019-03-20T01:53:30.105" v="1098" actId="1036"/>
          <ac:spMkLst>
            <pc:docMk/>
            <pc:sldMk cId="4181644783" sldId="256"/>
            <ac:spMk id="59" creationId="{7D575678-F32E-4A42-988F-063B5E99BED4}"/>
          </ac:spMkLst>
        </pc:spChg>
        <pc:spChg chg="mod topLvl">
          <ac:chgData name="Akash Levy" userId="0f662538-7453-45f3-952a-fc9f1a7c515e" providerId="ADAL" clId="{FFE15580-7123-9E48-A552-9F128259161C}" dt="2019-03-20T01:53:30.105" v="1098" actId="1036"/>
          <ac:spMkLst>
            <pc:docMk/>
            <pc:sldMk cId="4181644783" sldId="256"/>
            <ac:spMk id="60" creationId="{50D4CE38-70DD-D946-9A38-F1913FB0817A}"/>
          </ac:spMkLst>
        </pc:spChg>
        <pc:spChg chg="mod topLvl">
          <ac:chgData name="Akash Levy" userId="0f662538-7453-45f3-952a-fc9f1a7c515e" providerId="ADAL" clId="{FFE15580-7123-9E48-A552-9F128259161C}" dt="2019-03-20T01:53:30.105" v="1098" actId="1036"/>
          <ac:spMkLst>
            <pc:docMk/>
            <pc:sldMk cId="4181644783" sldId="256"/>
            <ac:spMk id="61" creationId="{759971E7-FB17-074A-BDB5-2AB2721AD4FF}"/>
          </ac:spMkLst>
        </pc:spChg>
        <pc:spChg chg="add mod">
          <ac:chgData name="Akash Levy" userId="0f662538-7453-45f3-952a-fc9f1a7c515e" providerId="ADAL" clId="{FFE15580-7123-9E48-A552-9F128259161C}" dt="2019-03-08T19:14:51.366" v="450" actId="164"/>
          <ac:spMkLst>
            <pc:docMk/>
            <pc:sldMk cId="4181644783" sldId="256"/>
            <ac:spMk id="62" creationId="{C49191B1-5795-6D42-83A4-E69EC56B58B2}"/>
          </ac:spMkLst>
        </pc:spChg>
        <pc:spChg chg="add mod">
          <ac:chgData name="Akash Levy" userId="0f662538-7453-45f3-952a-fc9f1a7c515e" providerId="ADAL" clId="{FFE15580-7123-9E48-A552-9F128259161C}" dt="2019-03-08T19:14:51.366" v="450" actId="164"/>
          <ac:spMkLst>
            <pc:docMk/>
            <pc:sldMk cId="4181644783" sldId="256"/>
            <ac:spMk id="63" creationId="{E0C320D0-D7CF-1947-A65A-D737B6CDFD0F}"/>
          </ac:spMkLst>
        </pc:spChg>
        <pc:spChg chg="add mod">
          <ac:chgData name="Akash Levy" userId="0f662538-7453-45f3-952a-fc9f1a7c515e" providerId="ADAL" clId="{FFE15580-7123-9E48-A552-9F128259161C}" dt="2019-03-08T19:14:51.366" v="450" actId="164"/>
          <ac:spMkLst>
            <pc:docMk/>
            <pc:sldMk cId="4181644783" sldId="256"/>
            <ac:spMk id="64" creationId="{6175F259-5E4B-1044-B299-B1F80F863415}"/>
          </ac:spMkLst>
        </pc:spChg>
        <pc:spChg chg="del">
          <ac:chgData name="Akash Levy" userId="0f662538-7453-45f3-952a-fc9f1a7c515e" providerId="ADAL" clId="{FFE15580-7123-9E48-A552-9F128259161C}" dt="2019-03-20T22:24:24.692" v="1798" actId="478"/>
          <ac:spMkLst>
            <pc:docMk/>
            <pc:sldMk cId="4181644783" sldId="256"/>
            <ac:spMk id="65" creationId="{BF0B0788-099D-474D-B2EF-41B86D4E6D56}"/>
          </ac:spMkLst>
        </pc:spChg>
        <pc:spChg chg="add mod">
          <ac:chgData name="Akash Levy" userId="0f662538-7453-45f3-952a-fc9f1a7c515e" providerId="ADAL" clId="{FFE15580-7123-9E48-A552-9F128259161C}" dt="2019-03-08T19:14:51.366" v="450" actId="164"/>
          <ac:spMkLst>
            <pc:docMk/>
            <pc:sldMk cId="4181644783" sldId="256"/>
            <ac:spMk id="66" creationId="{2DBF8A59-EFA1-9F45-A3E5-C882C10D4072}"/>
          </ac:spMkLst>
        </pc:spChg>
        <pc:spChg chg="mod topLvl">
          <ac:chgData name="Akash Levy" userId="0f662538-7453-45f3-952a-fc9f1a7c515e" providerId="ADAL" clId="{FFE15580-7123-9E48-A552-9F128259161C}" dt="2019-03-08T19:14:51.366" v="450" actId="164"/>
          <ac:spMkLst>
            <pc:docMk/>
            <pc:sldMk cId="4181644783" sldId="256"/>
            <ac:spMk id="68" creationId="{07197899-7CD7-184F-BC69-312FDD4162D4}"/>
          </ac:spMkLst>
        </pc:spChg>
        <pc:spChg chg="add mod">
          <ac:chgData name="Akash Levy" userId="0f662538-7453-45f3-952a-fc9f1a7c515e" providerId="ADAL" clId="{FFE15580-7123-9E48-A552-9F128259161C}" dt="2019-03-08T19:14:51.366" v="450" actId="164"/>
          <ac:spMkLst>
            <pc:docMk/>
            <pc:sldMk cId="4181644783" sldId="256"/>
            <ac:spMk id="69" creationId="{52AFAF52-9238-254E-A0CA-A3F64E995BAF}"/>
          </ac:spMkLst>
        </pc:spChg>
        <pc:spChg chg="mod topLvl">
          <ac:chgData name="Akash Levy" userId="0f662538-7453-45f3-952a-fc9f1a7c515e" providerId="ADAL" clId="{FFE15580-7123-9E48-A552-9F128259161C}" dt="2019-03-08T19:15:39.508" v="461" actId="1076"/>
          <ac:spMkLst>
            <pc:docMk/>
            <pc:sldMk cId="4181644783" sldId="256"/>
            <ac:spMk id="70" creationId="{D28C3CAC-3D4B-D54E-B631-A58D80246D12}"/>
          </ac:spMkLst>
        </pc:spChg>
        <pc:spChg chg="mod topLvl">
          <ac:chgData name="Akash Levy" userId="0f662538-7453-45f3-952a-fc9f1a7c515e" providerId="ADAL" clId="{FFE15580-7123-9E48-A552-9F128259161C}" dt="2019-03-08T19:15:34.571" v="460" actId="1076"/>
          <ac:spMkLst>
            <pc:docMk/>
            <pc:sldMk cId="4181644783" sldId="256"/>
            <ac:spMk id="71" creationId="{4D0F5BB3-2360-F34E-BFA4-F8BA179CA7B9}"/>
          </ac:spMkLst>
        </pc:spChg>
        <pc:spChg chg="mod topLvl">
          <ac:chgData name="Akash Levy" userId="0f662538-7453-45f3-952a-fc9f1a7c515e" providerId="ADAL" clId="{FFE15580-7123-9E48-A552-9F128259161C}" dt="2019-03-08T19:15:27.046" v="458" actId="1076"/>
          <ac:spMkLst>
            <pc:docMk/>
            <pc:sldMk cId="4181644783" sldId="256"/>
            <ac:spMk id="72" creationId="{22A85237-995C-C049-B424-DA5C818964DF}"/>
          </ac:spMkLst>
        </pc:spChg>
        <pc:spChg chg="mod topLvl">
          <ac:chgData name="Akash Levy" userId="0f662538-7453-45f3-952a-fc9f1a7c515e" providerId="ADAL" clId="{FFE15580-7123-9E48-A552-9F128259161C}" dt="2019-03-20T01:52:47.259" v="1062" actId="20577"/>
          <ac:spMkLst>
            <pc:docMk/>
            <pc:sldMk cId="4181644783" sldId="256"/>
            <ac:spMk id="73" creationId="{49CFB606-5808-074A-AAFF-773CDFDC6AE0}"/>
          </ac:spMkLst>
        </pc:spChg>
        <pc:spChg chg="mod topLvl">
          <ac:chgData name="Akash Levy" userId="0f662538-7453-45f3-952a-fc9f1a7c515e" providerId="ADAL" clId="{FFE15580-7123-9E48-A552-9F128259161C}" dt="2019-03-20T01:52:53.831" v="1068" actId="20577"/>
          <ac:spMkLst>
            <pc:docMk/>
            <pc:sldMk cId="4181644783" sldId="256"/>
            <ac:spMk id="74" creationId="{C724335A-FD53-C74D-AFE4-57527967E4AD}"/>
          </ac:spMkLst>
        </pc:spChg>
        <pc:spChg chg="mod topLvl">
          <ac:chgData name="Akash Levy" userId="0f662538-7453-45f3-952a-fc9f1a7c515e" providerId="ADAL" clId="{FFE15580-7123-9E48-A552-9F128259161C}" dt="2019-03-20T01:53:02.594" v="1074" actId="20577"/>
          <ac:spMkLst>
            <pc:docMk/>
            <pc:sldMk cId="4181644783" sldId="256"/>
            <ac:spMk id="75" creationId="{F5CF6495-D5FA-024B-848F-82B3F9A0F7F5}"/>
          </ac:spMkLst>
        </pc:spChg>
        <pc:spChg chg="mod topLvl">
          <ac:chgData name="Akash Levy" userId="0f662538-7453-45f3-952a-fc9f1a7c515e" providerId="ADAL" clId="{FFE15580-7123-9E48-A552-9F128259161C}" dt="2019-03-20T01:52:58.343" v="1071" actId="20577"/>
          <ac:spMkLst>
            <pc:docMk/>
            <pc:sldMk cId="4181644783" sldId="256"/>
            <ac:spMk id="76" creationId="{2FA786FD-A565-7041-AE63-F3B765B166B3}"/>
          </ac:spMkLst>
        </pc:spChg>
        <pc:spChg chg="mod topLvl">
          <ac:chgData name="Akash Levy" userId="0f662538-7453-45f3-952a-fc9f1a7c515e" providerId="ADAL" clId="{FFE15580-7123-9E48-A552-9F128259161C}" dt="2019-03-08T19:14:51.366" v="450" actId="164"/>
          <ac:spMkLst>
            <pc:docMk/>
            <pc:sldMk cId="4181644783" sldId="256"/>
            <ac:spMk id="77" creationId="{C403279C-E29E-764B-B69C-BF271CA2750F}"/>
          </ac:spMkLst>
        </pc:spChg>
        <pc:spChg chg="mod topLvl">
          <ac:chgData name="Akash Levy" userId="0f662538-7453-45f3-952a-fc9f1a7c515e" providerId="ADAL" clId="{FFE15580-7123-9E48-A552-9F128259161C}" dt="2019-03-08T19:14:51.366" v="450" actId="164"/>
          <ac:spMkLst>
            <pc:docMk/>
            <pc:sldMk cId="4181644783" sldId="256"/>
            <ac:spMk id="78" creationId="{FF00250D-FFBF-E349-A222-5D86E50B346B}"/>
          </ac:spMkLst>
        </pc:spChg>
        <pc:spChg chg="mod topLvl">
          <ac:chgData name="Akash Levy" userId="0f662538-7453-45f3-952a-fc9f1a7c515e" providerId="ADAL" clId="{FFE15580-7123-9E48-A552-9F128259161C}" dt="2019-03-08T19:14:51.366" v="450" actId="164"/>
          <ac:spMkLst>
            <pc:docMk/>
            <pc:sldMk cId="4181644783" sldId="256"/>
            <ac:spMk id="79" creationId="{AD0189E7-AB5B-9847-8FDB-68A4A6842471}"/>
          </ac:spMkLst>
        </pc:spChg>
        <pc:spChg chg="del mod topLvl">
          <ac:chgData name="Akash Levy" userId="0f662538-7453-45f3-952a-fc9f1a7c515e" providerId="ADAL" clId="{FFE15580-7123-9E48-A552-9F128259161C}" dt="2019-03-08T19:14:01.245" v="437" actId="478"/>
          <ac:spMkLst>
            <pc:docMk/>
            <pc:sldMk cId="4181644783" sldId="256"/>
            <ac:spMk id="80" creationId="{CFD8C3D0-D2D1-984D-A0EA-DE16B7533E13}"/>
          </ac:spMkLst>
        </pc:spChg>
        <pc:spChg chg="del mod topLvl">
          <ac:chgData name="Akash Levy" userId="0f662538-7453-45f3-952a-fc9f1a7c515e" providerId="ADAL" clId="{FFE15580-7123-9E48-A552-9F128259161C}" dt="2019-03-08T19:14:11.213" v="443" actId="478"/>
          <ac:spMkLst>
            <pc:docMk/>
            <pc:sldMk cId="4181644783" sldId="256"/>
            <ac:spMk id="81" creationId="{B9FEF030-7CE3-9B46-BF3C-EFE583314BD1}"/>
          </ac:spMkLst>
        </pc:spChg>
        <pc:spChg chg="add mod">
          <ac:chgData name="Akash Levy" userId="0f662538-7453-45f3-952a-fc9f1a7c515e" providerId="ADAL" clId="{FFE15580-7123-9E48-A552-9F128259161C}" dt="2019-03-08T19:14:51.366" v="450" actId="164"/>
          <ac:spMkLst>
            <pc:docMk/>
            <pc:sldMk cId="4181644783" sldId="256"/>
            <ac:spMk id="82" creationId="{EEF2F592-2E95-BF49-B29F-DB52C721CD78}"/>
          </ac:spMkLst>
        </pc:spChg>
        <pc:spChg chg="mod topLvl">
          <ac:chgData name="Akash Levy" userId="0f662538-7453-45f3-952a-fc9f1a7c515e" providerId="ADAL" clId="{FFE15580-7123-9E48-A552-9F128259161C}" dt="2019-03-08T19:14:51.366" v="450" actId="164"/>
          <ac:spMkLst>
            <pc:docMk/>
            <pc:sldMk cId="4181644783" sldId="256"/>
            <ac:spMk id="83" creationId="{8C272BB2-BB76-5F45-8F5A-A100740BA445}"/>
          </ac:spMkLst>
        </pc:spChg>
        <pc:spChg chg="del mod topLvl">
          <ac:chgData name="Akash Levy" userId="0f662538-7453-45f3-952a-fc9f1a7c515e" providerId="ADAL" clId="{FFE15580-7123-9E48-A552-9F128259161C}" dt="2019-03-08T19:14:08.695" v="441" actId="478"/>
          <ac:spMkLst>
            <pc:docMk/>
            <pc:sldMk cId="4181644783" sldId="256"/>
            <ac:spMk id="84" creationId="{6DBAF35C-709D-7B47-9FB9-2B1A339841D9}"/>
          </ac:spMkLst>
        </pc:spChg>
        <pc:spChg chg="add mod">
          <ac:chgData name="Akash Levy" userId="0f662538-7453-45f3-952a-fc9f1a7c515e" providerId="ADAL" clId="{FFE15580-7123-9E48-A552-9F128259161C}" dt="2019-03-08T19:14:51.366" v="450" actId="164"/>
          <ac:spMkLst>
            <pc:docMk/>
            <pc:sldMk cId="4181644783" sldId="256"/>
            <ac:spMk id="85" creationId="{C65E3EBE-3A40-7144-B660-D15885C29B36}"/>
          </ac:spMkLst>
        </pc:spChg>
        <pc:spChg chg="add mod">
          <ac:chgData name="Akash Levy" userId="0f662538-7453-45f3-952a-fc9f1a7c515e" providerId="ADAL" clId="{FFE15580-7123-9E48-A552-9F128259161C}" dt="2019-03-08T19:14:51.366" v="450" actId="164"/>
          <ac:spMkLst>
            <pc:docMk/>
            <pc:sldMk cId="4181644783" sldId="256"/>
            <ac:spMk id="86" creationId="{9B90A185-19B4-E347-BBE8-A085E1059C3C}"/>
          </ac:spMkLst>
        </pc:spChg>
        <pc:spChg chg="del mod topLvl">
          <ac:chgData name="Akash Levy" userId="0f662538-7453-45f3-952a-fc9f1a7c515e" providerId="ADAL" clId="{FFE15580-7123-9E48-A552-9F128259161C}" dt="2019-03-08T19:14:10.007" v="442" actId="478"/>
          <ac:spMkLst>
            <pc:docMk/>
            <pc:sldMk cId="4181644783" sldId="256"/>
            <ac:spMk id="88" creationId="{BE07805F-933B-B445-9741-84D0F15F6282}"/>
          </ac:spMkLst>
        </pc:spChg>
        <pc:spChg chg="del mod topLvl">
          <ac:chgData name="Akash Levy" userId="0f662538-7453-45f3-952a-fc9f1a7c515e" providerId="ADAL" clId="{FFE15580-7123-9E48-A552-9F128259161C}" dt="2019-03-08T19:14:07.637" v="440" actId="478"/>
          <ac:spMkLst>
            <pc:docMk/>
            <pc:sldMk cId="4181644783" sldId="256"/>
            <ac:spMk id="89" creationId="{D11C6F14-0A30-D448-9DCA-9DD37AD994F3}"/>
          </ac:spMkLst>
        </pc:spChg>
        <pc:spChg chg="del">
          <ac:chgData name="Akash Levy" userId="0f662538-7453-45f3-952a-fc9f1a7c515e" providerId="ADAL" clId="{FFE15580-7123-9E48-A552-9F128259161C}" dt="2019-03-08T19:12:28.677" v="405" actId="478"/>
          <ac:spMkLst>
            <pc:docMk/>
            <pc:sldMk cId="4181644783" sldId="256"/>
            <ac:spMk id="90" creationId="{74144D15-B414-114B-9238-22D4E5DCBFC3}"/>
          </ac:spMkLst>
        </pc:spChg>
        <pc:spChg chg="del">
          <ac:chgData name="Akash Levy" userId="0f662538-7453-45f3-952a-fc9f1a7c515e" providerId="ADAL" clId="{FFE15580-7123-9E48-A552-9F128259161C}" dt="2019-03-08T19:12:25.441" v="404" actId="478"/>
          <ac:spMkLst>
            <pc:docMk/>
            <pc:sldMk cId="4181644783" sldId="256"/>
            <ac:spMk id="91" creationId="{D76130DF-E8F6-D949-808E-DD54E5E40F26}"/>
          </ac:spMkLst>
        </pc:spChg>
        <pc:spChg chg="mod topLvl">
          <ac:chgData name="Akash Levy" userId="0f662538-7453-45f3-952a-fc9f1a7c515e" providerId="ADAL" clId="{FFE15580-7123-9E48-A552-9F128259161C}" dt="2019-03-08T19:13:53.064" v="435" actId="165"/>
          <ac:spMkLst>
            <pc:docMk/>
            <pc:sldMk cId="4181644783" sldId="256"/>
            <ac:spMk id="92" creationId="{AE3E0F2E-5107-5A44-9FDA-178A624B12B5}"/>
          </ac:spMkLst>
        </pc:spChg>
        <pc:spChg chg="del">
          <ac:chgData name="Akash Levy" userId="0f662538-7453-45f3-952a-fc9f1a7c515e" providerId="ADAL" clId="{FFE15580-7123-9E48-A552-9F128259161C}" dt="2019-03-08T19:12:45.679" v="411" actId="478"/>
          <ac:spMkLst>
            <pc:docMk/>
            <pc:sldMk cId="4181644783" sldId="256"/>
            <ac:spMk id="93" creationId="{7E5EE402-D092-F448-9738-1E48591430D8}"/>
          </ac:spMkLst>
        </pc:spChg>
        <pc:grpChg chg="add mod">
          <ac:chgData name="Akash Levy" userId="0f662538-7453-45f3-952a-fc9f1a7c515e" providerId="ADAL" clId="{FFE15580-7123-9E48-A552-9F128259161C}" dt="2019-03-20T22:24:45.493" v="1828" actId="1076"/>
          <ac:grpSpMkLst>
            <pc:docMk/>
            <pc:sldMk cId="4181644783" sldId="256"/>
            <ac:grpSpMk id="5" creationId="{C59420C4-AE89-CE4A-9CCA-5B5343B8BBD2}"/>
          </ac:grpSpMkLst>
        </pc:grpChg>
        <pc:grpChg chg="del mod">
          <ac:chgData name="Akash Levy" userId="0f662538-7453-45f3-952a-fc9f1a7c515e" providerId="ADAL" clId="{FFE15580-7123-9E48-A552-9F128259161C}" dt="2019-03-08T19:13:53.064" v="435" actId="165"/>
          <ac:grpSpMkLst>
            <pc:docMk/>
            <pc:sldMk cId="4181644783" sldId="256"/>
            <ac:grpSpMk id="6" creationId="{6EA879D1-E084-C04D-B080-9428F388B22C}"/>
          </ac:grpSpMkLst>
        </pc:grpChg>
        <pc:graphicFrameChg chg="mod modGraphic">
          <ac:chgData name="Akash Levy" userId="0f662538-7453-45f3-952a-fc9f1a7c515e" providerId="ADAL" clId="{FFE15580-7123-9E48-A552-9F128259161C}" dt="2019-03-21T00:38:50.057" v="2438" actId="20577"/>
          <ac:graphicFrameMkLst>
            <pc:docMk/>
            <pc:sldMk cId="4181644783" sldId="256"/>
            <ac:graphicFrameMk id="36" creationId="{D0785656-638E-7B40-9690-C74B2FAB4ACC}"/>
          </ac:graphicFrameMkLst>
        </pc:graphicFrameChg>
        <pc:picChg chg="mod topLvl">
          <ac:chgData name="Akash Levy" userId="0f662538-7453-45f3-952a-fc9f1a7c515e" providerId="ADAL" clId="{FFE15580-7123-9E48-A552-9F128259161C}" dt="2019-03-08T19:14:51.366" v="450" actId="164"/>
          <ac:picMkLst>
            <pc:docMk/>
            <pc:sldMk cId="4181644783" sldId="256"/>
            <ac:picMk id="3" creationId="{58913B73-F6D0-DA43-AE89-40A31BF99946}"/>
          </ac:picMkLst>
        </pc:picChg>
        <pc:picChg chg="mod topLvl">
          <ac:chgData name="Akash Levy" userId="0f662538-7453-45f3-952a-fc9f1a7c515e" providerId="ADAL" clId="{FFE15580-7123-9E48-A552-9F128259161C}" dt="2019-03-08T19:14:51.366" v="450" actId="164"/>
          <ac:picMkLst>
            <pc:docMk/>
            <pc:sldMk cId="4181644783" sldId="256"/>
            <ac:picMk id="67" creationId="{D4A33858-0EDA-B84C-960E-31DEB461C369}"/>
          </ac:picMkLst>
        </pc:picChg>
      </pc:sldChg>
      <pc:sldChg chg="del">
        <pc:chgData name="Akash Levy" userId="0f662538-7453-45f3-952a-fc9f1a7c515e" providerId="ADAL" clId="{FFE15580-7123-9E48-A552-9F128259161C}" dt="2019-03-21T01:46:10.748" v="3916" actId="2696"/>
        <pc:sldMkLst>
          <pc:docMk/>
          <pc:sldMk cId="1285298710" sldId="257"/>
        </pc:sldMkLst>
      </pc:sldChg>
      <pc:sldChg chg="addSp modSp">
        <pc:chgData name="Akash Levy" userId="0f662538-7453-45f3-952a-fc9f1a7c515e" providerId="ADAL" clId="{FFE15580-7123-9E48-A552-9F128259161C}" dt="2019-03-20T23:27:22.466" v="2191" actId="1076"/>
        <pc:sldMkLst>
          <pc:docMk/>
          <pc:sldMk cId="598017229" sldId="258"/>
        </pc:sldMkLst>
        <pc:spChg chg="add mod">
          <ac:chgData name="Akash Levy" userId="0f662538-7453-45f3-952a-fc9f1a7c515e" providerId="ADAL" clId="{FFE15580-7123-9E48-A552-9F128259161C}" dt="2019-03-20T23:27:22.466" v="2191" actId="1076"/>
          <ac:spMkLst>
            <pc:docMk/>
            <pc:sldMk cId="598017229" sldId="258"/>
            <ac:spMk id="2" creationId="{7C5D0FC0-E0BC-9542-B3AA-4E5DCC1B9C6D}"/>
          </ac:spMkLst>
        </pc:spChg>
      </pc:sldChg>
      <pc:sldChg chg="modSp">
        <pc:chgData name="Akash Levy" userId="0f662538-7453-45f3-952a-fc9f1a7c515e" providerId="ADAL" clId="{FFE15580-7123-9E48-A552-9F128259161C}" dt="2019-03-19T06:14:39.153" v="468" actId="20577"/>
        <pc:sldMkLst>
          <pc:docMk/>
          <pc:sldMk cId="1387859574" sldId="259"/>
        </pc:sldMkLst>
        <pc:spChg chg="mod">
          <ac:chgData name="Akash Levy" userId="0f662538-7453-45f3-952a-fc9f1a7c515e" providerId="ADAL" clId="{FFE15580-7123-9E48-A552-9F128259161C}" dt="2019-03-19T06:14:39.153" v="468" actId="20577"/>
          <ac:spMkLst>
            <pc:docMk/>
            <pc:sldMk cId="1387859574" sldId="259"/>
            <ac:spMk id="4" creationId="{865CC34E-8749-7C4D-A49E-D1E75FCFD6B4}"/>
          </ac:spMkLst>
        </pc:spChg>
      </pc:sldChg>
      <pc:sldChg chg="modSp">
        <pc:chgData name="Akash Levy" userId="0f662538-7453-45f3-952a-fc9f1a7c515e" providerId="ADAL" clId="{FFE15580-7123-9E48-A552-9F128259161C}" dt="2019-03-19T06:44:21.060" v="591" actId="1036"/>
        <pc:sldMkLst>
          <pc:docMk/>
          <pc:sldMk cId="1819982265" sldId="260"/>
        </pc:sldMkLst>
        <pc:spChg chg="mod">
          <ac:chgData name="Akash Levy" userId="0f662538-7453-45f3-952a-fc9f1a7c515e" providerId="ADAL" clId="{FFE15580-7123-9E48-A552-9F128259161C}" dt="2019-03-19T06:44:21.060" v="591" actId="1036"/>
          <ac:spMkLst>
            <pc:docMk/>
            <pc:sldMk cId="1819982265" sldId="260"/>
            <ac:spMk id="25" creationId="{62DA3C79-8505-F34E-8FC5-B356ACE38EAC}"/>
          </ac:spMkLst>
        </pc:spChg>
      </pc:sldChg>
      <pc:sldChg chg="del ord">
        <pc:chgData name="Akash Levy" userId="0f662538-7453-45f3-952a-fc9f1a7c515e" providerId="ADAL" clId="{FFE15580-7123-9E48-A552-9F128259161C}" dt="2019-03-20T23:28:24.170" v="2192" actId="2696"/>
        <pc:sldMkLst>
          <pc:docMk/>
          <pc:sldMk cId="3732326760" sldId="261"/>
        </pc:sldMkLst>
      </pc:sldChg>
      <pc:sldChg chg="modSp">
        <pc:chgData name="Akash Levy" userId="0f662538-7453-45f3-952a-fc9f1a7c515e" providerId="ADAL" clId="{FFE15580-7123-9E48-A552-9F128259161C}" dt="2019-03-19T06:17:15.783" v="547" actId="20577"/>
        <pc:sldMkLst>
          <pc:docMk/>
          <pc:sldMk cId="509768021" sldId="263"/>
        </pc:sldMkLst>
        <pc:spChg chg="mod">
          <ac:chgData name="Akash Levy" userId="0f662538-7453-45f3-952a-fc9f1a7c515e" providerId="ADAL" clId="{FFE15580-7123-9E48-A552-9F128259161C}" dt="2019-03-19T06:17:15.783" v="547" actId="20577"/>
          <ac:spMkLst>
            <pc:docMk/>
            <pc:sldMk cId="509768021" sldId="263"/>
            <ac:spMk id="3" creationId="{258B9D5E-E018-7D42-A515-01869E646CD4}"/>
          </ac:spMkLst>
        </pc:spChg>
      </pc:sldChg>
      <pc:sldChg chg="modSp">
        <pc:chgData name="Akash Levy" userId="0f662538-7453-45f3-952a-fc9f1a7c515e" providerId="ADAL" clId="{FFE15580-7123-9E48-A552-9F128259161C}" dt="2019-03-21T01:09:08.724" v="3078" actId="20577"/>
        <pc:sldMkLst>
          <pc:docMk/>
          <pc:sldMk cId="604021974" sldId="265"/>
        </pc:sldMkLst>
        <pc:spChg chg="mod">
          <ac:chgData name="Akash Levy" userId="0f662538-7453-45f3-952a-fc9f1a7c515e" providerId="ADAL" clId="{FFE15580-7123-9E48-A552-9F128259161C}" dt="2019-03-21T01:09:08.724" v="3078" actId="20577"/>
          <ac:spMkLst>
            <pc:docMk/>
            <pc:sldMk cId="604021974" sldId="265"/>
            <ac:spMk id="5" creationId="{33AF5A68-039E-404C-BF4C-2EA80F086557}"/>
          </ac:spMkLst>
        </pc:spChg>
      </pc:sldChg>
      <pc:sldChg chg="modSp">
        <pc:chgData name="Akash Levy" userId="0f662538-7453-45f3-952a-fc9f1a7c515e" providerId="ADAL" clId="{FFE15580-7123-9E48-A552-9F128259161C}" dt="2019-03-21T01:53:41.352" v="4327" actId="20577"/>
        <pc:sldMkLst>
          <pc:docMk/>
          <pc:sldMk cId="1093467749" sldId="269"/>
        </pc:sldMkLst>
        <pc:spChg chg="mod">
          <ac:chgData name="Akash Levy" userId="0f662538-7453-45f3-952a-fc9f1a7c515e" providerId="ADAL" clId="{FFE15580-7123-9E48-A552-9F128259161C}" dt="2019-03-21T01:53:41.352" v="4327" actId="20577"/>
          <ac:spMkLst>
            <pc:docMk/>
            <pc:sldMk cId="1093467749" sldId="269"/>
            <ac:spMk id="26" creationId="{5C784197-848F-6249-A7FD-982276A5EC8E}"/>
          </ac:spMkLst>
        </pc:spChg>
      </pc:sldChg>
      <pc:sldChg chg="ord">
        <pc:chgData name="Akash Levy" userId="0f662538-7453-45f3-952a-fc9f1a7c515e" providerId="ADAL" clId="{FFE15580-7123-9E48-A552-9F128259161C}" dt="2019-03-20T22:21:59.907" v="1781"/>
        <pc:sldMkLst>
          <pc:docMk/>
          <pc:sldMk cId="634523643" sldId="272"/>
        </pc:sldMkLst>
      </pc:sldChg>
      <pc:sldChg chg="modSp modAnim">
        <pc:chgData name="Akash Levy" userId="0f662538-7453-45f3-952a-fc9f1a7c515e" providerId="ADAL" clId="{FFE15580-7123-9E48-A552-9F128259161C}" dt="2019-03-21T01:09:50.517" v="3099" actId="20577"/>
        <pc:sldMkLst>
          <pc:docMk/>
          <pc:sldMk cId="1307944278" sldId="273"/>
        </pc:sldMkLst>
        <pc:spChg chg="mod">
          <ac:chgData name="Akash Levy" userId="0f662538-7453-45f3-952a-fc9f1a7c515e" providerId="ADAL" clId="{FFE15580-7123-9E48-A552-9F128259161C}" dt="2019-03-19T06:15:44.360" v="474" actId="20577"/>
          <ac:spMkLst>
            <pc:docMk/>
            <pc:sldMk cId="1307944278" sldId="273"/>
            <ac:spMk id="2" creationId="{FB967C04-68D3-B74D-A983-6ABC9040FBB7}"/>
          </ac:spMkLst>
        </pc:spChg>
        <pc:spChg chg="mod">
          <ac:chgData name="Akash Levy" userId="0f662538-7453-45f3-952a-fc9f1a7c515e" providerId="ADAL" clId="{FFE15580-7123-9E48-A552-9F128259161C}" dt="2019-03-21T01:09:46.332" v="3098" actId="20577"/>
          <ac:spMkLst>
            <pc:docMk/>
            <pc:sldMk cId="1307944278" sldId="273"/>
            <ac:spMk id="3" creationId="{A8164B04-7A62-264B-81A1-54508032E0C3}"/>
          </ac:spMkLst>
        </pc:spChg>
      </pc:sldChg>
      <pc:sldChg chg="addSp modSp ord">
        <pc:chgData name="Akash Levy" userId="0f662538-7453-45f3-952a-fc9f1a7c515e" providerId="ADAL" clId="{FFE15580-7123-9E48-A552-9F128259161C}" dt="2019-03-21T01:46:45.154" v="3965" actId="20577"/>
        <pc:sldMkLst>
          <pc:docMk/>
          <pc:sldMk cId="148607542" sldId="275"/>
        </pc:sldMkLst>
        <pc:spChg chg="mod">
          <ac:chgData name="Akash Levy" userId="0f662538-7453-45f3-952a-fc9f1a7c515e" providerId="ADAL" clId="{FFE15580-7123-9E48-A552-9F128259161C}" dt="2019-03-21T01:46:29.688" v="3919" actId="20577"/>
          <ac:spMkLst>
            <pc:docMk/>
            <pc:sldMk cId="148607542" sldId="275"/>
            <ac:spMk id="2" creationId="{1B34AAF1-CF77-6A42-B9E2-AC0792251C52}"/>
          </ac:spMkLst>
        </pc:spChg>
        <pc:spChg chg="add mod">
          <ac:chgData name="Akash Levy" userId="0f662538-7453-45f3-952a-fc9f1a7c515e" providerId="ADAL" clId="{FFE15580-7123-9E48-A552-9F128259161C}" dt="2019-03-21T01:46:45.154" v="3965" actId="20577"/>
          <ac:spMkLst>
            <pc:docMk/>
            <pc:sldMk cId="148607542" sldId="275"/>
            <ac:spMk id="3" creationId="{FF2D6106-03C9-CB47-BB0D-2BC8AAAE1977}"/>
          </ac:spMkLst>
        </pc:spChg>
      </pc:sldChg>
      <pc:sldChg chg="ord">
        <pc:chgData name="Akash Levy" userId="0f662538-7453-45f3-952a-fc9f1a7c515e" providerId="ADAL" clId="{FFE15580-7123-9E48-A552-9F128259161C}" dt="2019-03-20T23:58:58.022" v="2254"/>
        <pc:sldMkLst>
          <pc:docMk/>
          <pc:sldMk cId="393763161" sldId="276"/>
        </pc:sldMkLst>
      </pc:sldChg>
      <pc:sldChg chg="modSp ord">
        <pc:chgData name="Akash Levy" userId="0f662538-7453-45f3-952a-fc9f1a7c515e" providerId="ADAL" clId="{FFE15580-7123-9E48-A552-9F128259161C}" dt="2019-03-21T01:09:18.428" v="3082" actId="20577"/>
        <pc:sldMkLst>
          <pc:docMk/>
          <pc:sldMk cId="532148261" sldId="277"/>
        </pc:sldMkLst>
        <pc:spChg chg="mod">
          <ac:chgData name="Akash Levy" userId="0f662538-7453-45f3-952a-fc9f1a7c515e" providerId="ADAL" clId="{FFE15580-7123-9E48-A552-9F128259161C}" dt="2019-03-21T01:09:15.517" v="3080" actId="20577"/>
          <ac:spMkLst>
            <pc:docMk/>
            <pc:sldMk cId="532148261" sldId="277"/>
            <ac:spMk id="6" creationId="{FB161DE6-EAAD-F44D-B8A7-44005CADA80F}"/>
          </ac:spMkLst>
        </pc:spChg>
        <pc:spChg chg="mod">
          <ac:chgData name="Akash Levy" userId="0f662538-7453-45f3-952a-fc9f1a7c515e" providerId="ADAL" clId="{FFE15580-7123-9E48-A552-9F128259161C}" dt="2019-03-21T01:09:18.428" v="3082" actId="20577"/>
          <ac:spMkLst>
            <pc:docMk/>
            <pc:sldMk cId="532148261" sldId="277"/>
            <ac:spMk id="58" creationId="{E855142F-91E4-584C-B6F2-160B00017A35}"/>
          </ac:spMkLst>
        </pc:spChg>
      </pc:sldChg>
      <pc:sldChg chg="addSp delSp modSp modAnim">
        <pc:chgData name="Akash Levy" userId="0f662538-7453-45f3-952a-fc9f1a7c515e" providerId="ADAL" clId="{FFE15580-7123-9E48-A552-9F128259161C}" dt="2019-03-21T01:45:38.092" v="3915" actId="13926"/>
        <pc:sldMkLst>
          <pc:docMk/>
          <pc:sldMk cId="1545005627" sldId="278"/>
        </pc:sldMkLst>
        <pc:spChg chg="del mod">
          <ac:chgData name="Akash Levy" userId="0f662538-7453-45f3-952a-fc9f1a7c515e" providerId="ADAL" clId="{FFE15580-7123-9E48-A552-9F128259161C}" dt="2019-03-21T01:19:24.122" v="3430" actId="1032"/>
          <ac:spMkLst>
            <pc:docMk/>
            <pc:sldMk cId="1545005627" sldId="278"/>
            <ac:spMk id="3" creationId="{916F2A8D-CCBB-344C-B360-5AE7C4A7C4AD}"/>
          </ac:spMkLst>
        </pc:spChg>
        <pc:spChg chg="add del mod">
          <ac:chgData name="Akash Levy" userId="0f662538-7453-45f3-952a-fc9f1a7c515e" providerId="ADAL" clId="{FFE15580-7123-9E48-A552-9F128259161C}" dt="2019-03-21T01:23:13.462" v="3571" actId="12084"/>
          <ac:spMkLst>
            <pc:docMk/>
            <pc:sldMk cId="1545005627" sldId="278"/>
            <ac:spMk id="5" creationId="{44019578-89FD-1D42-BF02-D68602825C2B}"/>
          </ac:spMkLst>
        </pc:spChg>
        <pc:graphicFrameChg chg="add del mod">
          <ac:chgData name="Akash Levy" userId="0f662538-7453-45f3-952a-fc9f1a7c515e" providerId="ADAL" clId="{FFE15580-7123-9E48-A552-9F128259161C}" dt="2019-03-21T01:22:54.292" v="3568" actId="478"/>
          <ac:graphicFrameMkLst>
            <pc:docMk/>
            <pc:sldMk cId="1545005627" sldId="278"/>
            <ac:graphicFrameMk id="4" creationId="{6927C906-1BF9-2846-AF62-DD6EBDD792FB}"/>
          </ac:graphicFrameMkLst>
        </pc:graphicFrameChg>
        <pc:graphicFrameChg chg="add mod">
          <ac:chgData name="Akash Levy" userId="0f662538-7453-45f3-952a-fc9f1a7c515e" providerId="ADAL" clId="{FFE15580-7123-9E48-A552-9F128259161C}" dt="2019-03-21T01:45:38.092" v="3915" actId="13926"/>
          <ac:graphicFrameMkLst>
            <pc:docMk/>
            <pc:sldMk cId="1545005627" sldId="278"/>
            <ac:graphicFrameMk id="6" creationId="{ED1C93C9-0654-334C-8606-6526155ABA19}"/>
          </ac:graphicFrameMkLst>
        </pc:graphicFrameChg>
      </pc:sldChg>
      <pc:sldChg chg="addSp delSp modSp">
        <pc:chgData name="Akash Levy" userId="0f662538-7453-45f3-952a-fc9f1a7c515e" providerId="ADAL" clId="{FFE15580-7123-9E48-A552-9F128259161C}" dt="2019-03-21T01:10:10.973" v="3158" actId="20577"/>
        <pc:sldMkLst>
          <pc:docMk/>
          <pc:sldMk cId="1419153977" sldId="279"/>
        </pc:sldMkLst>
        <pc:spChg chg="mod">
          <ac:chgData name="Akash Levy" userId="0f662538-7453-45f3-952a-fc9f1a7c515e" providerId="ADAL" clId="{FFE15580-7123-9E48-A552-9F128259161C}" dt="2019-03-21T01:02:16.215" v="2880" actId="20577"/>
          <ac:spMkLst>
            <pc:docMk/>
            <pc:sldMk cId="1419153977" sldId="279"/>
            <ac:spMk id="2" creationId="{93DFB339-FA1D-9646-AB57-B813D2CB08F8}"/>
          </ac:spMkLst>
        </pc:spChg>
        <pc:spChg chg="add mod">
          <ac:chgData name="Akash Levy" userId="0f662538-7453-45f3-952a-fc9f1a7c515e" providerId="ADAL" clId="{FFE15580-7123-9E48-A552-9F128259161C}" dt="2019-03-21T01:09:36.451" v="3092" actId="20577"/>
          <ac:spMkLst>
            <pc:docMk/>
            <pc:sldMk cId="1419153977" sldId="279"/>
            <ac:spMk id="3" creationId="{1BFEDC37-C4E1-6840-9C69-78A0176CA524}"/>
          </ac:spMkLst>
        </pc:spChg>
        <pc:spChg chg="mod">
          <ac:chgData name="Akash Levy" userId="0f662538-7453-45f3-952a-fc9f1a7c515e" providerId="ADAL" clId="{FFE15580-7123-9E48-A552-9F128259161C}" dt="2019-03-21T01:09:27.396" v="3084" actId="20577"/>
          <ac:spMkLst>
            <pc:docMk/>
            <pc:sldMk cId="1419153977" sldId="279"/>
            <ac:spMk id="6" creationId="{819517C3-16F0-AE49-B75B-B6FA1259A339}"/>
          </ac:spMkLst>
        </pc:spChg>
        <pc:spChg chg="mod">
          <ac:chgData name="Akash Levy" userId="0f662538-7453-45f3-952a-fc9f1a7c515e" providerId="ADAL" clId="{FFE15580-7123-9E48-A552-9F128259161C}" dt="2019-03-21T01:09:30.501" v="3086" actId="20577"/>
          <ac:spMkLst>
            <pc:docMk/>
            <pc:sldMk cId="1419153977" sldId="279"/>
            <ac:spMk id="159" creationId="{E355A9BF-C09E-6F40-BFA1-81A0828D740C}"/>
          </ac:spMkLst>
        </pc:spChg>
        <pc:spChg chg="mod">
          <ac:chgData name="Akash Levy" userId="0f662538-7453-45f3-952a-fc9f1a7c515e" providerId="ADAL" clId="{FFE15580-7123-9E48-A552-9F128259161C}" dt="2019-03-21T01:09:32.428" v="3088" actId="20577"/>
          <ac:spMkLst>
            <pc:docMk/>
            <pc:sldMk cId="1419153977" sldId="279"/>
            <ac:spMk id="210" creationId="{51DFC3C4-1152-B849-B5C0-E50EF742A29C}"/>
          </ac:spMkLst>
        </pc:spChg>
        <pc:spChg chg="add del mod">
          <ac:chgData name="Akash Levy" userId="0f662538-7453-45f3-952a-fc9f1a7c515e" providerId="ADAL" clId="{FFE15580-7123-9E48-A552-9F128259161C}" dt="2019-03-21T00:57:12.942" v="2687"/>
          <ac:spMkLst>
            <pc:docMk/>
            <pc:sldMk cId="1419153977" sldId="279"/>
            <ac:spMk id="237" creationId="{E8DD764F-387D-A143-9C39-B4F6B8663B73}"/>
          </ac:spMkLst>
        </pc:spChg>
        <pc:spChg chg="add mod">
          <ac:chgData name="Akash Levy" userId="0f662538-7453-45f3-952a-fc9f1a7c515e" providerId="ADAL" clId="{FFE15580-7123-9E48-A552-9F128259161C}" dt="2019-03-21T01:09:53.627" v="3102" actId="20577"/>
          <ac:spMkLst>
            <pc:docMk/>
            <pc:sldMk cId="1419153977" sldId="279"/>
            <ac:spMk id="238" creationId="{43403951-FC81-9A44-88A6-6A80DD1A3500}"/>
          </ac:spMkLst>
        </pc:spChg>
        <pc:spChg chg="mod">
          <ac:chgData name="Akash Levy" userId="0f662538-7453-45f3-952a-fc9f1a7c515e" providerId="ADAL" clId="{FFE15580-7123-9E48-A552-9F128259161C}" dt="2019-03-21T01:09:34.223" v="3090" actId="20577"/>
          <ac:spMkLst>
            <pc:docMk/>
            <pc:sldMk cId="1419153977" sldId="279"/>
            <ac:spMk id="261" creationId="{7479A467-D4C3-FD49-BEC9-AE96F01BFC0F}"/>
          </ac:spMkLst>
        </pc:spChg>
        <pc:spChg chg="add mod">
          <ac:chgData name="Akash Levy" userId="0f662538-7453-45f3-952a-fc9f1a7c515e" providerId="ADAL" clId="{FFE15580-7123-9E48-A552-9F128259161C}" dt="2019-03-21T01:07:31.982" v="2999" actId="164"/>
          <ac:spMkLst>
            <pc:docMk/>
            <pc:sldMk cId="1419153977" sldId="279"/>
            <ac:spMk id="271" creationId="{D35B412D-FDDA-0548-8C24-8C124B6A41FC}"/>
          </ac:spMkLst>
        </pc:spChg>
        <pc:spChg chg="add mod">
          <ac:chgData name="Akash Levy" userId="0f662538-7453-45f3-952a-fc9f1a7c515e" providerId="ADAL" clId="{FFE15580-7123-9E48-A552-9F128259161C}" dt="2019-03-21T01:07:31.982" v="2999" actId="164"/>
          <ac:spMkLst>
            <pc:docMk/>
            <pc:sldMk cId="1419153977" sldId="279"/>
            <ac:spMk id="310" creationId="{542247AA-DAB8-164B-8C59-32C319E94EB4}"/>
          </ac:spMkLst>
        </pc:spChg>
        <pc:spChg chg="add mod">
          <ac:chgData name="Akash Levy" userId="0f662538-7453-45f3-952a-fc9f1a7c515e" providerId="ADAL" clId="{FFE15580-7123-9E48-A552-9F128259161C}" dt="2019-03-21T01:07:31.982" v="2999" actId="164"/>
          <ac:spMkLst>
            <pc:docMk/>
            <pc:sldMk cId="1419153977" sldId="279"/>
            <ac:spMk id="320" creationId="{10BF4427-EABF-2D40-954B-7B31804FA509}"/>
          </ac:spMkLst>
        </pc:spChg>
        <pc:spChg chg="add mod">
          <ac:chgData name="Akash Levy" userId="0f662538-7453-45f3-952a-fc9f1a7c515e" providerId="ADAL" clId="{FFE15580-7123-9E48-A552-9F128259161C}" dt="2019-03-21T01:07:31.982" v="2999" actId="164"/>
          <ac:spMkLst>
            <pc:docMk/>
            <pc:sldMk cId="1419153977" sldId="279"/>
            <ac:spMk id="321" creationId="{C272BA44-3A6F-6544-9880-BF29AE20AFC5}"/>
          </ac:spMkLst>
        </pc:spChg>
        <pc:spChg chg="add mod">
          <ac:chgData name="Akash Levy" userId="0f662538-7453-45f3-952a-fc9f1a7c515e" providerId="ADAL" clId="{FFE15580-7123-9E48-A552-9F128259161C}" dt="2019-03-21T01:07:31.982" v="2999" actId="164"/>
          <ac:spMkLst>
            <pc:docMk/>
            <pc:sldMk cId="1419153977" sldId="279"/>
            <ac:spMk id="332" creationId="{219CC36B-2D9F-9544-9832-0F32736F1098}"/>
          </ac:spMkLst>
        </pc:spChg>
        <pc:spChg chg="add mod">
          <ac:chgData name="Akash Levy" userId="0f662538-7453-45f3-952a-fc9f1a7c515e" providerId="ADAL" clId="{FFE15580-7123-9E48-A552-9F128259161C}" dt="2019-03-21T01:07:31.982" v="2999" actId="164"/>
          <ac:spMkLst>
            <pc:docMk/>
            <pc:sldMk cId="1419153977" sldId="279"/>
            <ac:spMk id="333" creationId="{4E2C899A-D5C6-3B40-908B-3E9B939D7796}"/>
          </ac:spMkLst>
        </pc:spChg>
        <pc:spChg chg="add mod">
          <ac:chgData name="Akash Levy" userId="0f662538-7453-45f3-952a-fc9f1a7c515e" providerId="ADAL" clId="{FFE15580-7123-9E48-A552-9F128259161C}" dt="2019-03-21T01:10:10.973" v="3158" actId="20577"/>
          <ac:spMkLst>
            <pc:docMk/>
            <pc:sldMk cId="1419153977" sldId="279"/>
            <ac:spMk id="450" creationId="{128427DE-CB03-8245-957E-715EB9B0CF28}"/>
          </ac:spMkLst>
        </pc:spChg>
        <pc:spChg chg="mod">
          <ac:chgData name="Akash Levy" userId="0f662538-7453-45f3-952a-fc9f1a7c515e" providerId="ADAL" clId="{FFE15580-7123-9E48-A552-9F128259161C}" dt="2019-03-21T00:55:59.627" v="2675" actId="1076"/>
          <ac:spMkLst>
            <pc:docMk/>
            <pc:sldMk cId="1419153977" sldId="279"/>
            <ac:spMk id="744" creationId="{CDE70152-D335-6844-96B7-F1792512A27A}"/>
          </ac:spMkLst>
        </pc:spChg>
        <pc:spChg chg="del">
          <ac:chgData name="Akash Levy" userId="0f662538-7453-45f3-952a-fc9f1a7c515e" providerId="ADAL" clId="{FFE15580-7123-9E48-A552-9F128259161C}" dt="2019-03-21T00:55:49.479" v="2662" actId="478"/>
          <ac:spMkLst>
            <pc:docMk/>
            <pc:sldMk cId="1419153977" sldId="279"/>
            <ac:spMk id="746" creationId="{91D3379A-9A41-F04F-AD48-D9BCB9D7DA41}"/>
          </ac:spMkLst>
        </pc:spChg>
        <pc:grpChg chg="add del mod">
          <ac:chgData name="Akash Levy" userId="0f662538-7453-45f3-952a-fc9f1a7c515e" providerId="ADAL" clId="{FFE15580-7123-9E48-A552-9F128259161C}" dt="2019-03-21T01:01:45.575" v="2830" actId="478"/>
          <ac:grpSpMkLst>
            <pc:docMk/>
            <pc:sldMk cId="1419153977" sldId="279"/>
            <ac:grpSpMk id="60" creationId="{C973B934-8351-EB49-976D-37204DF70935}"/>
          </ac:grpSpMkLst>
        </pc:grpChg>
        <pc:grpChg chg="add del mod">
          <ac:chgData name="Akash Levy" userId="0f662538-7453-45f3-952a-fc9f1a7c515e" providerId="ADAL" clId="{FFE15580-7123-9E48-A552-9F128259161C}" dt="2019-03-21T01:01:46.702" v="2831" actId="478"/>
          <ac:grpSpMkLst>
            <pc:docMk/>
            <pc:sldMk cId="1419153977" sldId="279"/>
            <ac:grpSpMk id="315" creationId="{FEC6F675-8ABB-764A-8617-4DE4275B8390}"/>
          </ac:grpSpMkLst>
        </pc:grpChg>
        <pc:grpChg chg="add mod">
          <ac:chgData name="Akash Levy" userId="0f662538-7453-45f3-952a-fc9f1a7c515e" providerId="ADAL" clId="{FFE15580-7123-9E48-A552-9F128259161C}" dt="2019-03-21T01:07:31.982" v="2999" actId="164"/>
          <ac:grpSpMkLst>
            <pc:docMk/>
            <pc:sldMk cId="1419153977" sldId="279"/>
            <ac:grpSpMk id="322" creationId="{9E4C4BE6-2220-BD4D-AE5B-EAC3DC848139}"/>
          </ac:grpSpMkLst>
        </pc:grpChg>
        <pc:grpChg chg="add mod">
          <ac:chgData name="Akash Levy" userId="0f662538-7453-45f3-952a-fc9f1a7c515e" providerId="ADAL" clId="{FFE15580-7123-9E48-A552-9F128259161C}" dt="2019-03-21T01:07:31.982" v="2999" actId="164"/>
          <ac:grpSpMkLst>
            <pc:docMk/>
            <pc:sldMk cId="1419153977" sldId="279"/>
            <ac:grpSpMk id="327" creationId="{F95F7456-B617-E14D-91C4-686655854FAC}"/>
          </ac:grpSpMkLst>
        </pc:grpChg>
        <pc:grpChg chg="add mod">
          <ac:chgData name="Akash Levy" userId="0f662538-7453-45f3-952a-fc9f1a7c515e" providerId="ADAL" clId="{FFE15580-7123-9E48-A552-9F128259161C}" dt="2019-03-21T01:07:34.117" v="3000" actId="1076"/>
          <ac:grpSpMkLst>
            <pc:docMk/>
            <pc:sldMk cId="1419153977" sldId="279"/>
            <ac:grpSpMk id="449" creationId="{559EA7EC-350F-724F-B588-AA064B219782}"/>
          </ac:grpSpMkLst>
        </pc:grpChg>
        <pc:grpChg chg="del">
          <ac:chgData name="Akash Levy" userId="0f662538-7453-45f3-952a-fc9f1a7c515e" providerId="ADAL" clId="{FFE15580-7123-9E48-A552-9F128259161C}" dt="2019-03-21T00:55:49.479" v="2662" actId="478"/>
          <ac:grpSpMkLst>
            <pc:docMk/>
            <pc:sldMk cId="1419153977" sldId="279"/>
            <ac:grpSpMk id="745" creationId="{543A01A8-D7A8-7648-8800-D7A0B9E0CCF8}"/>
          </ac:grpSpMkLst>
        </pc:grpChg>
        <pc:cxnChg chg="add mod">
          <ac:chgData name="Akash Levy" userId="0f662538-7453-45f3-952a-fc9f1a7c515e" providerId="ADAL" clId="{FFE15580-7123-9E48-A552-9F128259161C}" dt="2019-03-21T00:58:52.934" v="2789" actId="1036"/>
          <ac:cxnSpMkLst>
            <pc:docMk/>
            <pc:sldMk cId="1419153977" sldId="279"/>
            <ac:cxnSpMk id="286" creationId="{CE5D4DDA-E4E0-6547-BF95-55A30F5C22D9}"/>
          </ac:cxnSpMkLst>
        </pc:cxnChg>
        <pc:cxnChg chg="add mod">
          <ac:chgData name="Akash Levy" userId="0f662538-7453-45f3-952a-fc9f1a7c515e" providerId="ADAL" clId="{FFE15580-7123-9E48-A552-9F128259161C}" dt="2019-03-21T00:59:00.093" v="2792" actId="1038"/>
          <ac:cxnSpMkLst>
            <pc:docMk/>
            <pc:sldMk cId="1419153977" sldId="279"/>
            <ac:cxnSpMk id="287" creationId="{0AE0220A-E4DB-BF4C-88D6-F9B85906A575}"/>
          </ac:cxnSpMkLst>
        </pc:cxnChg>
        <pc:cxnChg chg="add mod">
          <ac:chgData name="Akash Levy" userId="0f662538-7453-45f3-952a-fc9f1a7c515e" providerId="ADAL" clId="{FFE15580-7123-9E48-A552-9F128259161C}" dt="2019-03-21T00:59:01.205" v="2794" actId="1038"/>
          <ac:cxnSpMkLst>
            <pc:docMk/>
            <pc:sldMk cId="1419153977" sldId="279"/>
            <ac:cxnSpMk id="289" creationId="{FEE5038F-757B-E049-A308-F9A56C1F5F6E}"/>
          </ac:cxnSpMkLst>
        </pc:cxnChg>
        <pc:cxnChg chg="add mod">
          <ac:chgData name="Akash Levy" userId="0f662538-7453-45f3-952a-fc9f1a7c515e" providerId="ADAL" clId="{FFE15580-7123-9E48-A552-9F128259161C}" dt="2019-03-21T00:57:59.850" v="2700" actId="164"/>
          <ac:cxnSpMkLst>
            <pc:docMk/>
            <pc:sldMk cId="1419153977" sldId="279"/>
            <ac:cxnSpMk id="309" creationId="{B3F86343-2B6B-B74A-BC12-F08EB7623B74}"/>
          </ac:cxnSpMkLst>
        </pc:cxnChg>
        <pc:cxnChg chg="add del mod">
          <ac:chgData name="Akash Levy" userId="0f662538-7453-45f3-952a-fc9f1a7c515e" providerId="ADAL" clId="{FFE15580-7123-9E48-A552-9F128259161C}" dt="2019-03-21T01:00:10.310" v="2804" actId="478"/>
          <ac:cxnSpMkLst>
            <pc:docMk/>
            <pc:sldMk cId="1419153977" sldId="279"/>
            <ac:cxnSpMk id="311" creationId="{49290E6A-226F-8A4B-B81C-8D5BF3FBBF81}"/>
          </ac:cxnSpMkLst>
        </pc:cxnChg>
        <pc:cxnChg chg="add del mod">
          <ac:chgData name="Akash Levy" userId="0f662538-7453-45f3-952a-fc9f1a7c515e" providerId="ADAL" clId="{FFE15580-7123-9E48-A552-9F128259161C}" dt="2019-03-21T01:00:10.310" v="2804" actId="478"/>
          <ac:cxnSpMkLst>
            <pc:docMk/>
            <pc:sldMk cId="1419153977" sldId="279"/>
            <ac:cxnSpMk id="312" creationId="{28358A0E-1D3A-654F-8A44-9BD8A2AFB3EA}"/>
          </ac:cxnSpMkLst>
        </pc:cxnChg>
        <pc:cxnChg chg="add del mod">
          <ac:chgData name="Akash Levy" userId="0f662538-7453-45f3-952a-fc9f1a7c515e" providerId="ADAL" clId="{FFE15580-7123-9E48-A552-9F128259161C}" dt="2019-03-21T01:00:10.310" v="2804" actId="478"/>
          <ac:cxnSpMkLst>
            <pc:docMk/>
            <pc:sldMk cId="1419153977" sldId="279"/>
            <ac:cxnSpMk id="313" creationId="{3B1544EC-6320-9A49-9BE7-94436A0561A9}"/>
          </ac:cxnSpMkLst>
        </pc:cxnChg>
        <pc:cxnChg chg="add del mod">
          <ac:chgData name="Akash Levy" userId="0f662538-7453-45f3-952a-fc9f1a7c515e" providerId="ADAL" clId="{FFE15580-7123-9E48-A552-9F128259161C}" dt="2019-03-21T01:00:10.310" v="2804" actId="478"/>
          <ac:cxnSpMkLst>
            <pc:docMk/>
            <pc:sldMk cId="1419153977" sldId="279"/>
            <ac:cxnSpMk id="314" creationId="{D76A0E73-CAC2-434B-A355-98032A571020}"/>
          </ac:cxnSpMkLst>
        </pc:cxnChg>
        <pc:cxnChg chg="add del mod">
          <ac:chgData name="Akash Levy" userId="0f662538-7453-45f3-952a-fc9f1a7c515e" providerId="ADAL" clId="{FFE15580-7123-9E48-A552-9F128259161C}" dt="2019-03-21T01:05:29.618" v="2974" actId="478"/>
          <ac:cxnSpMkLst>
            <pc:docMk/>
            <pc:sldMk cId="1419153977" sldId="279"/>
            <ac:cxnSpMk id="334" creationId="{6E5DCF99-EECC-9145-B537-ECD3BC0C9D53}"/>
          </ac:cxnSpMkLst>
        </pc:cxnChg>
        <pc:cxnChg chg="add del mod">
          <ac:chgData name="Akash Levy" userId="0f662538-7453-45f3-952a-fc9f1a7c515e" providerId="ADAL" clId="{FFE15580-7123-9E48-A552-9F128259161C}" dt="2019-03-21T01:05:29.618" v="2974" actId="478"/>
          <ac:cxnSpMkLst>
            <pc:docMk/>
            <pc:sldMk cId="1419153977" sldId="279"/>
            <ac:cxnSpMk id="335" creationId="{CC815910-2459-0944-A5E7-FBB895E6CAFC}"/>
          </ac:cxnSpMkLst>
        </pc:cxnChg>
        <pc:cxnChg chg="add del mod">
          <ac:chgData name="Akash Levy" userId="0f662538-7453-45f3-952a-fc9f1a7c515e" providerId="ADAL" clId="{FFE15580-7123-9E48-A552-9F128259161C}" dt="2019-03-21T01:05:29.618" v="2974" actId="478"/>
          <ac:cxnSpMkLst>
            <pc:docMk/>
            <pc:sldMk cId="1419153977" sldId="279"/>
            <ac:cxnSpMk id="336" creationId="{AEAC5D6E-A0FD-704C-A4C5-57449A401775}"/>
          </ac:cxnSpMkLst>
        </pc:cxnChg>
        <pc:cxnChg chg="add del mod">
          <ac:chgData name="Akash Levy" userId="0f662538-7453-45f3-952a-fc9f1a7c515e" providerId="ADAL" clId="{FFE15580-7123-9E48-A552-9F128259161C}" dt="2019-03-21T01:05:29.618" v="2974" actId="478"/>
          <ac:cxnSpMkLst>
            <pc:docMk/>
            <pc:sldMk cId="1419153977" sldId="279"/>
            <ac:cxnSpMk id="337" creationId="{BEFAA37D-B214-F64B-98E5-2C064C0C89BC}"/>
          </ac:cxnSpMkLst>
        </pc:cxnChg>
        <pc:cxnChg chg="add del mod">
          <ac:chgData name="Akash Levy" userId="0f662538-7453-45f3-952a-fc9f1a7c515e" providerId="ADAL" clId="{FFE15580-7123-9E48-A552-9F128259161C}" dt="2019-03-21T01:05:35.851" v="2982" actId="478"/>
          <ac:cxnSpMkLst>
            <pc:docMk/>
            <pc:sldMk cId="1419153977" sldId="279"/>
            <ac:cxnSpMk id="338" creationId="{A38626A3-9CB9-4E43-8B23-68059449CC3E}"/>
          </ac:cxnSpMkLst>
        </pc:cxnChg>
        <pc:cxnChg chg="add del mod">
          <ac:chgData name="Akash Levy" userId="0f662538-7453-45f3-952a-fc9f1a7c515e" providerId="ADAL" clId="{FFE15580-7123-9E48-A552-9F128259161C}" dt="2019-03-21T01:05:35.129" v="2981" actId="478"/>
          <ac:cxnSpMkLst>
            <pc:docMk/>
            <pc:sldMk cId="1419153977" sldId="279"/>
            <ac:cxnSpMk id="339" creationId="{D3015B79-1E3D-D643-BC62-EB9C9A29EA35}"/>
          </ac:cxnSpMkLst>
        </pc:cxnChg>
        <pc:cxnChg chg="add del mod">
          <ac:chgData name="Akash Levy" userId="0f662538-7453-45f3-952a-fc9f1a7c515e" providerId="ADAL" clId="{FFE15580-7123-9E48-A552-9F128259161C}" dt="2019-03-21T01:05:34.290" v="2980" actId="478"/>
          <ac:cxnSpMkLst>
            <pc:docMk/>
            <pc:sldMk cId="1419153977" sldId="279"/>
            <ac:cxnSpMk id="340" creationId="{6F7981C8-895F-BE40-8AF3-45F56E0EC6A9}"/>
          </ac:cxnSpMkLst>
        </pc:cxnChg>
        <pc:cxnChg chg="add del mod">
          <ac:chgData name="Akash Levy" userId="0f662538-7453-45f3-952a-fc9f1a7c515e" providerId="ADAL" clId="{FFE15580-7123-9E48-A552-9F128259161C}" dt="2019-03-21T01:05:33.634" v="2979" actId="478"/>
          <ac:cxnSpMkLst>
            <pc:docMk/>
            <pc:sldMk cId="1419153977" sldId="279"/>
            <ac:cxnSpMk id="341" creationId="{C03F81FD-F393-B14E-8876-6697A0CB2C98}"/>
          </ac:cxnSpMkLst>
        </pc:cxnChg>
        <pc:cxnChg chg="add del mod">
          <ac:chgData name="Akash Levy" userId="0f662538-7453-45f3-952a-fc9f1a7c515e" providerId="ADAL" clId="{FFE15580-7123-9E48-A552-9F128259161C}" dt="2019-03-21T01:05:30.474" v="2975" actId="478"/>
          <ac:cxnSpMkLst>
            <pc:docMk/>
            <pc:sldMk cId="1419153977" sldId="279"/>
            <ac:cxnSpMk id="342" creationId="{AE1E4E10-7822-2448-9EDA-30D9962A6291}"/>
          </ac:cxnSpMkLst>
        </pc:cxnChg>
        <pc:cxnChg chg="add del mod">
          <ac:chgData name="Akash Levy" userId="0f662538-7453-45f3-952a-fc9f1a7c515e" providerId="ADAL" clId="{FFE15580-7123-9E48-A552-9F128259161C}" dt="2019-03-21T01:05:31.050" v="2976" actId="478"/>
          <ac:cxnSpMkLst>
            <pc:docMk/>
            <pc:sldMk cId="1419153977" sldId="279"/>
            <ac:cxnSpMk id="343" creationId="{D7D83CA9-2275-0349-A1F4-2CBD0F78C32A}"/>
          </ac:cxnSpMkLst>
        </pc:cxnChg>
        <pc:cxnChg chg="add del mod">
          <ac:chgData name="Akash Levy" userId="0f662538-7453-45f3-952a-fc9f1a7c515e" providerId="ADAL" clId="{FFE15580-7123-9E48-A552-9F128259161C}" dt="2019-03-21T01:05:31.761" v="2977" actId="478"/>
          <ac:cxnSpMkLst>
            <pc:docMk/>
            <pc:sldMk cId="1419153977" sldId="279"/>
            <ac:cxnSpMk id="344" creationId="{D48E8B8C-09B4-1A41-98AA-1948FD2AF7BE}"/>
          </ac:cxnSpMkLst>
        </pc:cxnChg>
        <pc:cxnChg chg="add del mod">
          <ac:chgData name="Akash Levy" userId="0f662538-7453-45f3-952a-fc9f1a7c515e" providerId="ADAL" clId="{FFE15580-7123-9E48-A552-9F128259161C}" dt="2019-03-21T01:05:32.401" v="2978" actId="478"/>
          <ac:cxnSpMkLst>
            <pc:docMk/>
            <pc:sldMk cId="1419153977" sldId="279"/>
            <ac:cxnSpMk id="345" creationId="{B40646BE-CAFE-5A47-B0FC-B1385486A5F2}"/>
          </ac:cxnSpMkLst>
        </pc:cxnChg>
        <pc:cxnChg chg="add del mod">
          <ac:chgData name="Akash Levy" userId="0f662538-7453-45f3-952a-fc9f1a7c515e" providerId="ADAL" clId="{FFE15580-7123-9E48-A552-9F128259161C}" dt="2019-03-21T01:05:00.001" v="2961" actId="478"/>
          <ac:cxnSpMkLst>
            <pc:docMk/>
            <pc:sldMk cId="1419153977" sldId="279"/>
            <ac:cxnSpMk id="346" creationId="{C1D4497B-7CD8-5748-B646-D03AB4FDCED2}"/>
          </ac:cxnSpMkLst>
        </pc:cxnChg>
        <pc:cxnChg chg="add del mod">
          <ac:chgData name="Akash Levy" userId="0f662538-7453-45f3-952a-fc9f1a7c515e" providerId="ADAL" clId="{FFE15580-7123-9E48-A552-9F128259161C}" dt="2019-03-21T01:05:00.001" v="2961" actId="478"/>
          <ac:cxnSpMkLst>
            <pc:docMk/>
            <pc:sldMk cId="1419153977" sldId="279"/>
            <ac:cxnSpMk id="347" creationId="{830406C0-6BC3-F94B-B069-8BAC7B2A573E}"/>
          </ac:cxnSpMkLst>
        </pc:cxnChg>
        <pc:cxnChg chg="add del mod">
          <ac:chgData name="Akash Levy" userId="0f662538-7453-45f3-952a-fc9f1a7c515e" providerId="ADAL" clId="{FFE15580-7123-9E48-A552-9F128259161C}" dt="2019-03-21T01:05:00.001" v="2961" actId="478"/>
          <ac:cxnSpMkLst>
            <pc:docMk/>
            <pc:sldMk cId="1419153977" sldId="279"/>
            <ac:cxnSpMk id="348" creationId="{DF20D850-FE23-7547-AFD7-7BBEEC7002F4}"/>
          </ac:cxnSpMkLst>
        </pc:cxnChg>
        <pc:cxnChg chg="add del mod">
          <ac:chgData name="Akash Levy" userId="0f662538-7453-45f3-952a-fc9f1a7c515e" providerId="ADAL" clId="{FFE15580-7123-9E48-A552-9F128259161C}" dt="2019-03-21T01:05:00.001" v="2961" actId="478"/>
          <ac:cxnSpMkLst>
            <pc:docMk/>
            <pc:sldMk cId="1419153977" sldId="279"/>
            <ac:cxnSpMk id="349" creationId="{FBE28170-79DD-7E45-8E54-7C80A4EB3B42}"/>
          </ac:cxnSpMkLst>
        </pc:cxnChg>
        <pc:cxnChg chg="add mod">
          <ac:chgData name="Akash Levy" userId="0f662538-7453-45f3-952a-fc9f1a7c515e" providerId="ADAL" clId="{FFE15580-7123-9E48-A552-9F128259161C}" dt="2019-03-21T01:07:31.982" v="2999" actId="164"/>
          <ac:cxnSpMkLst>
            <pc:docMk/>
            <pc:sldMk cId="1419153977" sldId="279"/>
            <ac:cxnSpMk id="350" creationId="{1B0F6E53-543D-8B45-9643-3F7EE140EB19}"/>
          </ac:cxnSpMkLst>
        </pc:cxnChg>
        <pc:cxnChg chg="add mod">
          <ac:chgData name="Akash Levy" userId="0f662538-7453-45f3-952a-fc9f1a7c515e" providerId="ADAL" clId="{FFE15580-7123-9E48-A552-9F128259161C}" dt="2019-03-21T01:07:31.982" v="2999" actId="164"/>
          <ac:cxnSpMkLst>
            <pc:docMk/>
            <pc:sldMk cId="1419153977" sldId="279"/>
            <ac:cxnSpMk id="351" creationId="{676364FC-BA12-3049-A5CD-691C69013F0F}"/>
          </ac:cxnSpMkLst>
        </pc:cxnChg>
        <pc:cxnChg chg="add mod">
          <ac:chgData name="Akash Levy" userId="0f662538-7453-45f3-952a-fc9f1a7c515e" providerId="ADAL" clId="{FFE15580-7123-9E48-A552-9F128259161C}" dt="2019-03-21T01:07:31.982" v="2999" actId="164"/>
          <ac:cxnSpMkLst>
            <pc:docMk/>
            <pc:sldMk cId="1419153977" sldId="279"/>
            <ac:cxnSpMk id="352" creationId="{B1022702-34DC-5349-9A70-21E292E06DE2}"/>
          </ac:cxnSpMkLst>
        </pc:cxnChg>
        <pc:cxnChg chg="add mod">
          <ac:chgData name="Akash Levy" userId="0f662538-7453-45f3-952a-fc9f1a7c515e" providerId="ADAL" clId="{FFE15580-7123-9E48-A552-9F128259161C}" dt="2019-03-21T01:07:31.982" v="2999" actId="164"/>
          <ac:cxnSpMkLst>
            <pc:docMk/>
            <pc:sldMk cId="1419153977" sldId="279"/>
            <ac:cxnSpMk id="353" creationId="{285AC67B-19FF-224B-9E18-75C68D6D5F53}"/>
          </ac:cxnSpMkLst>
        </pc:cxnChg>
        <pc:cxnChg chg="add mod">
          <ac:chgData name="Akash Levy" userId="0f662538-7453-45f3-952a-fc9f1a7c515e" providerId="ADAL" clId="{FFE15580-7123-9E48-A552-9F128259161C}" dt="2019-03-21T01:07:31.982" v="2999" actId="164"/>
          <ac:cxnSpMkLst>
            <pc:docMk/>
            <pc:sldMk cId="1419153977" sldId="279"/>
            <ac:cxnSpMk id="354" creationId="{A3222088-E698-FA43-AA49-1A5975055A89}"/>
          </ac:cxnSpMkLst>
        </pc:cxnChg>
        <pc:cxnChg chg="add mod">
          <ac:chgData name="Akash Levy" userId="0f662538-7453-45f3-952a-fc9f1a7c515e" providerId="ADAL" clId="{FFE15580-7123-9E48-A552-9F128259161C}" dt="2019-03-21T01:07:31.982" v="2999" actId="164"/>
          <ac:cxnSpMkLst>
            <pc:docMk/>
            <pc:sldMk cId="1419153977" sldId="279"/>
            <ac:cxnSpMk id="355" creationId="{1EEE68E8-6A40-4E4A-848D-1F826CFF4FD9}"/>
          </ac:cxnSpMkLst>
        </pc:cxnChg>
        <pc:cxnChg chg="add mod">
          <ac:chgData name="Akash Levy" userId="0f662538-7453-45f3-952a-fc9f1a7c515e" providerId="ADAL" clId="{FFE15580-7123-9E48-A552-9F128259161C}" dt="2019-03-21T01:07:31.982" v="2999" actId="164"/>
          <ac:cxnSpMkLst>
            <pc:docMk/>
            <pc:sldMk cId="1419153977" sldId="279"/>
            <ac:cxnSpMk id="356" creationId="{05597705-D918-1648-A4B7-6288C1CA6963}"/>
          </ac:cxnSpMkLst>
        </pc:cxnChg>
        <pc:cxnChg chg="add mod">
          <ac:chgData name="Akash Levy" userId="0f662538-7453-45f3-952a-fc9f1a7c515e" providerId="ADAL" clId="{FFE15580-7123-9E48-A552-9F128259161C}" dt="2019-03-21T01:07:31.982" v="2999" actId="164"/>
          <ac:cxnSpMkLst>
            <pc:docMk/>
            <pc:sldMk cId="1419153977" sldId="279"/>
            <ac:cxnSpMk id="357" creationId="{D1C83CFB-928A-4B4B-B020-99AB7BCF2AF0}"/>
          </ac:cxnSpMkLst>
        </pc:cxnChg>
        <pc:cxnChg chg="add del">
          <ac:chgData name="Akash Levy" userId="0f662538-7453-45f3-952a-fc9f1a7c515e" providerId="ADAL" clId="{FFE15580-7123-9E48-A552-9F128259161C}" dt="2019-03-21T01:06:15.775" v="2991"/>
          <ac:cxnSpMkLst>
            <pc:docMk/>
            <pc:sldMk cId="1419153977" sldId="279"/>
            <ac:cxnSpMk id="358" creationId="{26EDCE4B-EE65-1D49-B026-30B952DBB0E3}"/>
          </ac:cxnSpMkLst>
        </pc:cxnChg>
        <pc:cxnChg chg="add del">
          <ac:chgData name="Akash Levy" userId="0f662538-7453-45f3-952a-fc9f1a7c515e" providerId="ADAL" clId="{FFE15580-7123-9E48-A552-9F128259161C}" dt="2019-03-21T01:06:15.775" v="2991"/>
          <ac:cxnSpMkLst>
            <pc:docMk/>
            <pc:sldMk cId="1419153977" sldId="279"/>
            <ac:cxnSpMk id="359" creationId="{7F7BC003-5457-3940-9654-F44C625CE2C8}"/>
          </ac:cxnSpMkLst>
        </pc:cxnChg>
        <pc:cxnChg chg="add del">
          <ac:chgData name="Akash Levy" userId="0f662538-7453-45f3-952a-fc9f1a7c515e" providerId="ADAL" clId="{FFE15580-7123-9E48-A552-9F128259161C}" dt="2019-03-21T01:06:15.775" v="2991"/>
          <ac:cxnSpMkLst>
            <pc:docMk/>
            <pc:sldMk cId="1419153977" sldId="279"/>
            <ac:cxnSpMk id="360" creationId="{C35B6422-9710-9148-80DB-60DFA0DF5419}"/>
          </ac:cxnSpMkLst>
        </pc:cxnChg>
        <pc:cxnChg chg="add del">
          <ac:chgData name="Akash Levy" userId="0f662538-7453-45f3-952a-fc9f1a7c515e" providerId="ADAL" clId="{FFE15580-7123-9E48-A552-9F128259161C}" dt="2019-03-21T01:06:15.775" v="2991"/>
          <ac:cxnSpMkLst>
            <pc:docMk/>
            <pc:sldMk cId="1419153977" sldId="279"/>
            <ac:cxnSpMk id="361" creationId="{199E97AC-6130-284B-8FAE-8BD43D52F4EA}"/>
          </ac:cxnSpMkLst>
        </pc:cxnChg>
        <pc:cxnChg chg="add del">
          <ac:chgData name="Akash Levy" userId="0f662538-7453-45f3-952a-fc9f1a7c515e" providerId="ADAL" clId="{FFE15580-7123-9E48-A552-9F128259161C}" dt="2019-03-21T01:06:15.775" v="2991"/>
          <ac:cxnSpMkLst>
            <pc:docMk/>
            <pc:sldMk cId="1419153977" sldId="279"/>
            <ac:cxnSpMk id="362" creationId="{9962EB02-0CD0-BB40-A6BF-636DB492D5BF}"/>
          </ac:cxnSpMkLst>
        </pc:cxnChg>
        <pc:cxnChg chg="add del">
          <ac:chgData name="Akash Levy" userId="0f662538-7453-45f3-952a-fc9f1a7c515e" providerId="ADAL" clId="{FFE15580-7123-9E48-A552-9F128259161C}" dt="2019-03-21T01:06:15.775" v="2991"/>
          <ac:cxnSpMkLst>
            <pc:docMk/>
            <pc:sldMk cId="1419153977" sldId="279"/>
            <ac:cxnSpMk id="363" creationId="{143A9F83-6BFC-4E44-8A68-EB5060C26E77}"/>
          </ac:cxnSpMkLst>
        </pc:cxnChg>
        <pc:cxnChg chg="add del">
          <ac:chgData name="Akash Levy" userId="0f662538-7453-45f3-952a-fc9f1a7c515e" providerId="ADAL" clId="{FFE15580-7123-9E48-A552-9F128259161C}" dt="2019-03-21T01:06:15.775" v="2991"/>
          <ac:cxnSpMkLst>
            <pc:docMk/>
            <pc:sldMk cId="1419153977" sldId="279"/>
            <ac:cxnSpMk id="364" creationId="{78805944-5B8B-704B-8A80-86AC66B5D902}"/>
          </ac:cxnSpMkLst>
        </pc:cxnChg>
        <pc:cxnChg chg="add del">
          <ac:chgData name="Akash Levy" userId="0f662538-7453-45f3-952a-fc9f1a7c515e" providerId="ADAL" clId="{FFE15580-7123-9E48-A552-9F128259161C}" dt="2019-03-21T01:06:15.775" v="2991"/>
          <ac:cxnSpMkLst>
            <pc:docMk/>
            <pc:sldMk cId="1419153977" sldId="279"/>
            <ac:cxnSpMk id="365" creationId="{631D9581-87BB-C443-92A5-4F08A660833E}"/>
          </ac:cxnSpMkLst>
        </pc:cxnChg>
        <pc:cxnChg chg="add mod">
          <ac:chgData name="Akash Levy" userId="0f662538-7453-45f3-952a-fc9f1a7c515e" providerId="ADAL" clId="{FFE15580-7123-9E48-A552-9F128259161C}" dt="2019-03-21T01:07:31.982" v="2999" actId="164"/>
          <ac:cxnSpMkLst>
            <pc:docMk/>
            <pc:sldMk cId="1419153977" sldId="279"/>
            <ac:cxnSpMk id="366" creationId="{F4F7756D-F9C9-6246-86F3-99DA54F1928E}"/>
          </ac:cxnSpMkLst>
        </pc:cxnChg>
        <pc:cxnChg chg="add mod">
          <ac:chgData name="Akash Levy" userId="0f662538-7453-45f3-952a-fc9f1a7c515e" providerId="ADAL" clId="{FFE15580-7123-9E48-A552-9F128259161C}" dt="2019-03-21T01:07:31.982" v="2999" actId="164"/>
          <ac:cxnSpMkLst>
            <pc:docMk/>
            <pc:sldMk cId="1419153977" sldId="279"/>
            <ac:cxnSpMk id="367" creationId="{9823E4C7-8C7F-C543-AE7D-AEBDA889B824}"/>
          </ac:cxnSpMkLst>
        </pc:cxnChg>
        <pc:cxnChg chg="add mod">
          <ac:chgData name="Akash Levy" userId="0f662538-7453-45f3-952a-fc9f1a7c515e" providerId="ADAL" clId="{FFE15580-7123-9E48-A552-9F128259161C}" dt="2019-03-21T01:07:31.982" v="2999" actId="164"/>
          <ac:cxnSpMkLst>
            <pc:docMk/>
            <pc:sldMk cId="1419153977" sldId="279"/>
            <ac:cxnSpMk id="368" creationId="{0051880A-A046-C142-B9F1-704BB6A706BD}"/>
          </ac:cxnSpMkLst>
        </pc:cxnChg>
        <pc:cxnChg chg="add mod">
          <ac:chgData name="Akash Levy" userId="0f662538-7453-45f3-952a-fc9f1a7c515e" providerId="ADAL" clId="{FFE15580-7123-9E48-A552-9F128259161C}" dt="2019-03-21T01:07:31.982" v="2999" actId="164"/>
          <ac:cxnSpMkLst>
            <pc:docMk/>
            <pc:sldMk cId="1419153977" sldId="279"/>
            <ac:cxnSpMk id="369" creationId="{7C7525B7-2076-DC4D-900B-4DFC1183E0A7}"/>
          </ac:cxnSpMkLst>
        </pc:cxnChg>
        <pc:cxnChg chg="add mod">
          <ac:chgData name="Akash Levy" userId="0f662538-7453-45f3-952a-fc9f1a7c515e" providerId="ADAL" clId="{FFE15580-7123-9E48-A552-9F128259161C}" dt="2019-03-21T01:07:31.982" v="2999" actId="164"/>
          <ac:cxnSpMkLst>
            <pc:docMk/>
            <pc:sldMk cId="1419153977" sldId="279"/>
            <ac:cxnSpMk id="370" creationId="{8DF670F8-D5D3-8545-AC07-836717A027F2}"/>
          </ac:cxnSpMkLst>
        </pc:cxnChg>
        <pc:cxnChg chg="add mod">
          <ac:chgData name="Akash Levy" userId="0f662538-7453-45f3-952a-fc9f1a7c515e" providerId="ADAL" clId="{FFE15580-7123-9E48-A552-9F128259161C}" dt="2019-03-21T01:07:31.982" v="2999" actId="164"/>
          <ac:cxnSpMkLst>
            <pc:docMk/>
            <pc:sldMk cId="1419153977" sldId="279"/>
            <ac:cxnSpMk id="371" creationId="{3E728E85-EB5A-CC42-B966-8C14FEA8EDE3}"/>
          </ac:cxnSpMkLst>
        </pc:cxnChg>
        <pc:cxnChg chg="add mod">
          <ac:chgData name="Akash Levy" userId="0f662538-7453-45f3-952a-fc9f1a7c515e" providerId="ADAL" clId="{FFE15580-7123-9E48-A552-9F128259161C}" dt="2019-03-21T01:07:31.982" v="2999" actId="164"/>
          <ac:cxnSpMkLst>
            <pc:docMk/>
            <pc:sldMk cId="1419153977" sldId="279"/>
            <ac:cxnSpMk id="372" creationId="{DA9B7E5C-E8B2-4F40-A1EB-04709CEDE3C1}"/>
          </ac:cxnSpMkLst>
        </pc:cxnChg>
        <pc:cxnChg chg="add mod">
          <ac:chgData name="Akash Levy" userId="0f662538-7453-45f3-952a-fc9f1a7c515e" providerId="ADAL" clId="{FFE15580-7123-9E48-A552-9F128259161C}" dt="2019-03-21T01:07:31.982" v="2999" actId="164"/>
          <ac:cxnSpMkLst>
            <pc:docMk/>
            <pc:sldMk cId="1419153977" sldId="279"/>
            <ac:cxnSpMk id="373" creationId="{276C64AB-79D5-4F42-B26A-F58BE3F91043}"/>
          </ac:cxnSpMkLst>
        </pc:cxnChg>
      </pc:sldChg>
      <pc:sldChg chg="addSp delSp modSp">
        <pc:chgData name="Akash Levy" userId="0f662538-7453-45f3-952a-fc9f1a7c515e" providerId="ADAL" clId="{FFE15580-7123-9E48-A552-9F128259161C}" dt="2019-03-21T00:53:44.056" v="2661" actId="20577"/>
        <pc:sldMkLst>
          <pc:docMk/>
          <pc:sldMk cId="400601769" sldId="280"/>
        </pc:sldMkLst>
        <pc:spChg chg="mod">
          <ac:chgData name="Akash Levy" userId="0f662538-7453-45f3-952a-fc9f1a7c515e" providerId="ADAL" clId="{FFE15580-7123-9E48-A552-9F128259161C}" dt="2019-03-20T02:05:10.456" v="1417" actId="20577"/>
          <ac:spMkLst>
            <pc:docMk/>
            <pc:sldMk cId="400601769" sldId="280"/>
            <ac:spMk id="2" creationId="{A995A5AE-F7CC-AE43-B132-E9AF5E36E4CA}"/>
          </ac:spMkLst>
        </pc:spChg>
        <pc:spChg chg="add del mod">
          <ac:chgData name="Akash Levy" userId="0f662538-7453-45f3-952a-fc9f1a7c515e" providerId="ADAL" clId="{FFE15580-7123-9E48-A552-9F128259161C}" dt="2019-03-20T01:34:58.184" v="798" actId="931"/>
          <ac:spMkLst>
            <pc:docMk/>
            <pc:sldMk cId="400601769" sldId="280"/>
            <ac:spMk id="4" creationId="{3050F20E-7662-7844-8E2A-450002C03091}"/>
          </ac:spMkLst>
        </pc:spChg>
        <pc:spChg chg="add mod">
          <ac:chgData name="Akash Levy" userId="0f662538-7453-45f3-952a-fc9f1a7c515e" providerId="ADAL" clId="{FFE15580-7123-9E48-A552-9F128259161C}" dt="2019-03-20T01:35:57.565" v="819" actId="1076"/>
          <ac:spMkLst>
            <pc:docMk/>
            <pc:sldMk cId="400601769" sldId="280"/>
            <ac:spMk id="11" creationId="{F4997DF7-28B4-C84D-B27D-33A2DE10F563}"/>
          </ac:spMkLst>
        </pc:spChg>
        <pc:spChg chg="add mod">
          <ac:chgData name="Akash Levy" userId="0f662538-7453-45f3-952a-fc9f1a7c515e" providerId="ADAL" clId="{FFE15580-7123-9E48-A552-9F128259161C}" dt="2019-03-20T01:37:38.596" v="855" actId="2085"/>
          <ac:spMkLst>
            <pc:docMk/>
            <pc:sldMk cId="400601769" sldId="280"/>
            <ac:spMk id="12" creationId="{0C14EACB-DE65-974B-81A1-3F790D1981D6}"/>
          </ac:spMkLst>
        </pc:spChg>
        <pc:spChg chg="add mod">
          <ac:chgData name="Akash Levy" userId="0f662538-7453-45f3-952a-fc9f1a7c515e" providerId="ADAL" clId="{FFE15580-7123-9E48-A552-9F128259161C}" dt="2019-03-21T00:53:44.056" v="2661" actId="20577"/>
          <ac:spMkLst>
            <pc:docMk/>
            <pc:sldMk cId="400601769" sldId="280"/>
            <ac:spMk id="13" creationId="{963519DC-5184-0245-8D28-054B44B60C7B}"/>
          </ac:spMkLst>
        </pc:spChg>
        <pc:spChg chg="add mod">
          <ac:chgData name="Akash Levy" userId="0f662538-7453-45f3-952a-fc9f1a7c515e" providerId="ADAL" clId="{FFE15580-7123-9E48-A552-9F128259161C}" dt="2019-03-20T01:51:35.385" v="1048" actId="164"/>
          <ac:spMkLst>
            <pc:docMk/>
            <pc:sldMk cId="400601769" sldId="280"/>
            <ac:spMk id="14" creationId="{F070E5AB-4BA9-BA40-A8AD-A2C858C1F448}"/>
          </ac:spMkLst>
        </pc:spChg>
        <pc:spChg chg="add mod">
          <ac:chgData name="Akash Levy" userId="0f662538-7453-45f3-952a-fc9f1a7c515e" providerId="ADAL" clId="{FFE15580-7123-9E48-A552-9F128259161C}" dt="2019-03-20T01:51:35.385" v="1048" actId="164"/>
          <ac:spMkLst>
            <pc:docMk/>
            <pc:sldMk cId="400601769" sldId="280"/>
            <ac:spMk id="20" creationId="{5D87FC20-763D-D64E-9B71-18D6A5C52FDC}"/>
          </ac:spMkLst>
        </pc:spChg>
        <pc:spChg chg="add mod">
          <ac:chgData name="Akash Levy" userId="0f662538-7453-45f3-952a-fc9f1a7c515e" providerId="ADAL" clId="{FFE15580-7123-9E48-A552-9F128259161C}" dt="2019-03-20T02:00:33.319" v="1328" actId="1076"/>
          <ac:spMkLst>
            <pc:docMk/>
            <pc:sldMk cId="400601769" sldId="280"/>
            <ac:spMk id="22" creationId="{19A6A1E8-7F7E-C141-AD92-6C188F912D6E}"/>
          </ac:spMkLst>
        </pc:spChg>
        <pc:spChg chg="add mod">
          <ac:chgData name="Akash Levy" userId="0f662538-7453-45f3-952a-fc9f1a7c515e" providerId="ADAL" clId="{FFE15580-7123-9E48-A552-9F128259161C}" dt="2019-03-20T01:36:05.680" v="821" actId="1076"/>
          <ac:spMkLst>
            <pc:docMk/>
            <pc:sldMk cId="400601769" sldId="280"/>
            <ac:spMk id="43" creationId="{8C3610B9-4DB6-2A48-9C32-D059705FB6E5}"/>
          </ac:spMkLst>
        </pc:spChg>
        <pc:spChg chg="add mod">
          <ac:chgData name="Akash Levy" userId="0f662538-7453-45f3-952a-fc9f1a7c515e" providerId="ADAL" clId="{FFE15580-7123-9E48-A552-9F128259161C}" dt="2019-03-20T01:36:24.223" v="827" actId="20577"/>
          <ac:spMkLst>
            <pc:docMk/>
            <pc:sldMk cId="400601769" sldId="280"/>
            <ac:spMk id="44" creationId="{F78045DB-D4A1-0B4B-B817-CD63C5EC6BEE}"/>
          </ac:spMkLst>
        </pc:spChg>
        <pc:spChg chg="add mod">
          <ac:chgData name="Akash Levy" userId="0f662538-7453-45f3-952a-fc9f1a7c515e" providerId="ADAL" clId="{FFE15580-7123-9E48-A552-9F128259161C}" dt="2019-03-20T01:37:29.727" v="853" actId="1076"/>
          <ac:spMkLst>
            <pc:docMk/>
            <pc:sldMk cId="400601769" sldId="280"/>
            <ac:spMk id="45" creationId="{08D14B37-25F6-BC47-8B1B-C416ADF3417C}"/>
          </ac:spMkLst>
        </pc:spChg>
        <pc:spChg chg="add mod">
          <ac:chgData name="Akash Levy" userId="0f662538-7453-45f3-952a-fc9f1a7c515e" providerId="ADAL" clId="{FFE15580-7123-9E48-A552-9F128259161C}" dt="2019-03-20T01:39:24.785" v="901" actId="1076"/>
          <ac:spMkLst>
            <pc:docMk/>
            <pc:sldMk cId="400601769" sldId="280"/>
            <ac:spMk id="46" creationId="{AA0B315C-FD3E-244E-8F26-CCCB12862EDA}"/>
          </ac:spMkLst>
        </pc:spChg>
        <pc:spChg chg="add mod">
          <ac:chgData name="Akash Levy" userId="0f662538-7453-45f3-952a-fc9f1a7c515e" providerId="ADAL" clId="{FFE15580-7123-9E48-A552-9F128259161C}" dt="2019-03-20T01:39:07.826" v="895" actId="1076"/>
          <ac:spMkLst>
            <pc:docMk/>
            <pc:sldMk cId="400601769" sldId="280"/>
            <ac:spMk id="48" creationId="{060C3A86-1243-F341-A060-EEE7A5B7E76E}"/>
          </ac:spMkLst>
        </pc:spChg>
        <pc:spChg chg="add mod">
          <ac:chgData name="Akash Levy" userId="0f662538-7453-45f3-952a-fc9f1a7c515e" providerId="ADAL" clId="{FFE15580-7123-9E48-A552-9F128259161C}" dt="2019-03-20T01:39:04.733" v="894" actId="1076"/>
          <ac:spMkLst>
            <pc:docMk/>
            <pc:sldMk cId="400601769" sldId="280"/>
            <ac:spMk id="51" creationId="{7D5796A9-2E02-E244-ACC1-55692E3EFB20}"/>
          </ac:spMkLst>
        </pc:spChg>
        <pc:spChg chg="add mod">
          <ac:chgData name="Akash Levy" userId="0f662538-7453-45f3-952a-fc9f1a7c515e" providerId="ADAL" clId="{FFE15580-7123-9E48-A552-9F128259161C}" dt="2019-03-20T01:43:17.080" v="930" actId="1076"/>
          <ac:spMkLst>
            <pc:docMk/>
            <pc:sldMk cId="400601769" sldId="280"/>
            <ac:spMk id="52" creationId="{4896C9EA-21FB-D14D-AE8A-61F1C9E46748}"/>
          </ac:spMkLst>
        </pc:spChg>
        <pc:spChg chg="add mod">
          <ac:chgData name="Akash Levy" userId="0f662538-7453-45f3-952a-fc9f1a7c515e" providerId="ADAL" clId="{FFE15580-7123-9E48-A552-9F128259161C}" dt="2019-03-20T01:43:13.246" v="929" actId="1076"/>
          <ac:spMkLst>
            <pc:docMk/>
            <pc:sldMk cId="400601769" sldId="280"/>
            <ac:spMk id="53" creationId="{C8A0C552-DF5F-C54B-9F02-C3F6A8CEE50E}"/>
          </ac:spMkLst>
        </pc:spChg>
        <pc:spChg chg="add mod">
          <ac:chgData name="Akash Levy" userId="0f662538-7453-45f3-952a-fc9f1a7c515e" providerId="ADAL" clId="{FFE15580-7123-9E48-A552-9F128259161C}" dt="2019-03-20T01:43:51.046" v="948" actId="1076"/>
          <ac:spMkLst>
            <pc:docMk/>
            <pc:sldMk cId="400601769" sldId="280"/>
            <ac:spMk id="54" creationId="{BFE8072C-6963-AC49-BE17-073FA86F4C44}"/>
          </ac:spMkLst>
        </pc:spChg>
        <pc:spChg chg="add mod">
          <ac:chgData name="Akash Levy" userId="0f662538-7453-45f3-952a-fc9f1a7c515e" providerId="ADAL" clId="{FFE15580-7123-9E48-A552-9F128259161C}" dt="2019-03-20T01:43:57.828" v="950" actId="1076"/>
          <ac:spMkLst>
            <pc:docMk/>
            <pc:sldMk cId="400601769" sldId="280"/>
            <ac:spMk id="55" creationId="{EE7FB77E-024C-2841-9797-072A7CEC248B}"/>
          </ac:spMkLst>
        </pc:spChg>
        <pc:spChg chg="add mod">
          <ac:chgData name="Akash Levy" userId="0f662538-7453-45f3-952a-fc9f1a7c515e" providerId="ADAL" clId="{FFE15580-7123-9E48-A552-9F128259161C}" dt="2019-03-20T01:45:00.440" v="991" actId="1076"/>
          <ac:spMkLst>
            <pc:docMk/>
            <pc:sldMk cId="400601769" sldId="280"/>
            <ac:spMk id="56" creationId="{76201FE6-4E99-A44D-910D-875B56B3AD46}"/>
          </ac:spMkLst>
        </pc:spChg>
        <pc:spChg chg="add mod">
          <ac:chgData name="Akash Levy" userId="0f662538-7453-45f3-952a-fc9f1a7c515e" providerId="ADAL" clId="{FFE15580-7123-9E48-A552-9F128259161C}" dt="2019-03-20T01:45:13.210" v="1003" actId="1076"/>
          <ac:spMkLst>
            <pc:docMk/>
            <pc:sldMk cId="400601769" sldId="280"/>
            <ac:spMk id="60" creationId="{FBE974EF-A30A-0D4C-8EDF-1A774185DF3D}"/>
          </ac:spMkLst>
        </pc:spChg>
        <pc:spChg chg="del">
          <ac:chgData name="Akash Levy" userId="0f662538-7453-45f3-952a-fc9f1a7c515e" providerId="ADAL" clId="{FFE15580-7123-9E48-A552-9F128259161C}" dt="2019-03-20T01:33:01.965" v="792" actId="478"/>
          <ac:spMkLst>
            <pc:docMk/>
            <pc:sldMk cId="400601769" sldId="280"/>
            <ac:spMk id="66" creationId="{81B4F7C0-5C3C-304A-B408-E18FD09D036A}"/>
          </ac:spMkLst>
        </pc:spChg>
        <pc:spChg chg="del">
          <ac:chgData name="Akash Levy" userId="0f662538-7453-45f3-952a-fc9f1a7c515e" providerId="ADAL" clId="{FFE15580-7123-9E48-A552-9F128259161C}" dt="2019-03-20T01:33:01.965" v="792" actId="478"/>
          <ac:spMkLst>
            <pc:docMk/>
            <pc:sldMk cId="400601769" sldId="280"/>
            <ac:spMk id="72" creationId="{62D3113D-907B-3241-8241-F42CCCCB7540}"/>
          </ac:spMkLst>
        </pc:spChg>
        <pc:spChg chg="del">
          <ac:chgData name="Akash Levy" userId="0f662538-7453-45f3-952a-fc9f1a7c515e" providerId="ADAL" clId="{FFE15580-7123-9E48-A552-9F128259161C}" dt="2019-03-20T01:33:01.965" v="792" actId="478"/>
          <ac:spMkLst>
            <pc:docMk/>
            <pc:sldMk cId="400601769" sldId="280"/>
            <ac:spMk id="73" creationId="{FB97EB13-6550-C947-AD28-994846EA7055}"/>
          </ac:spMkLst>
        </pc:spChg>
        <pc:spChg chg="del">
          <ac:chgData name="Akash Levy" userId="0f662538-7453-45f3-952a-fc9f1a7c515e" providerId="ADAL" clId="{FFE15580-7123-9E48-A552-9F128259161C}" dt="2019-03-20T01:33:07.947" v="794" actId="478"/>
          <ac:spMkLst>
            <pc:docMk/>
            <pc:sldMk cId="400601769" sldId="280"/>
            <ac:spMk id="74" creationId="{22F5856C-4BCB-AC42-936E-D9541377AB55}"/>
          </ac:spMkLst>
        </pc:spChg>
        <pc:spChg chg="del">
          <ac:chgData name="Akash Levy" userId="0f662538-7453-45f3-952a-fc9f1a7c515e" providerId="ADAL" clId="{FFE15580-7123-9E48-A552-9F128259161C}" dt="2019-03-20T02:01:31.645" v="1339" actId="478"/>
          <ac:spMkLst>
            <pc:docMk/>
            <pc:sldMk cId="400601769" sldId="280"/>
            <ac:spMk id="83" creationId="{0D951ED0-46CA-DB44-BBAF-D665C41B8B3C}"/>
          </ac:spMkLst>
        </pc:spChg>
        <pc:spChg chg="add mod">
          <ac:chgData name="Akash Levy" userId="0f662538-7453-45f3-952a-fc9f1a7c515e" providerId="ADAL" clId="{FFE15580-7123-9E48-A552-9F128259161C}" dt="2019-03-20T02:02:48.807" v="1389" actId="1038"/>
          <ac:spMkLst>
            <pc:docMk/>
            <pc:sldMk cId="400601769" sldId="280"/>
            <ac:spMk id="119" creationId="{64A1ACEF-C092-794B-901F-1CF182CA30B1}"/>
          </ac:spMkLst>
        </pc:spChg>
        <pc:spChg chg="add mod">
          <ac:chgData name="Akash Levy" userId="0f662538-7453-45f3-952a-fc9f1a7c515e" providerId="ADAL" clId="{FFE15580-7123-9E48-A552-9F128259161C}" dt="2019-03-20T02:03:14.624" v="1397" actId="20577"/>
          <ac:spMkLst>
            <pc:docMk/>
            <pc:sldMk cId="400601769" sldId="280"/>
            <ac:spMk id="120" creationId="{B4E81087-B835-5B49-B30B-3EB723525A39}"/>
          </ac:spMkLst>
        </pc:spChg>
        <pc:spChg chg="add mod">
          <ac:chgData name="Akash Levy" userId="0f662538-7453-45f3-952a-fc9f1a7c515e" providerId="ADAL" clId="{FFE15580-7123-9E48-A552-9F128259161C}" dt="2019-03-20T02:03:11.753" v="1391" actId="1076"/>
          <ac:spMkLst>
            <pc:docMk/>
            <pc:sldMk cId="400601769" sldId="280"/>
            <ac:spMk id="121" creationId="{B31A5F0C-D93C-974A-8973-5F1BCF8ADA85}"/>
          </ac:spMkLst>
        </pc:spChg>
        <pc:grpChg chg="add mod">
          <ac:chgData name="Akash Levy" userId="0f662538-7453-45f3-952a-fc9f1a7c515e" providerId="ADAL" clId="{FFE15580-7123-9E48-A552-9F128259161C}" dt="2019-03-20T02:01:43.165" v="1340" actId="1076"/>
          <ac:grpSpMkLst>
            <pc:docMk/>
            <pc:sldMk cId="400601769" sldId="280"/>
            <ac:grpSpMk id="21" creationId="{BEBE9D7D-E388-2A46-9634-2671739FE794}"/>
          </ac:grpSpMkLst>
        </pc:grpChg>
        <pc:grpChg chg="add del mod">
          <ac:chgData name="Akash Levy" userId="0f662538-7453-45f3-952a-fc9f1a7c515e" providerId="ADAL" clId="{FFE15580-7123-9E48-A552-9F128259161C}" dt="2019-03-20T01:49:09.223" v="1014"/>
          <ac:grpSpMkLst>
            <pc:docMk/>
            <pc:sldMk cId="400601769" sldId="280"/>
            <ac:grpSpMk id="63" creationId="{22670C8A-621F-BE47-9893-50EDED8765F9}"/>
          </ac:grpSpMkLst>
        </pc:grpChg>
        <pc:grpChg chg="del">
          <ac:chgData name="Akash Levy" userId="0f662538-7453-45f3-952a-fc9f1a7c515e" providerId="ADAL" clId="{FFE15580-7123-9E48-A552-9F128259161C}" dt="2019-03-20T01:32:59.591" v="791" actId="478"/>
          <ac:grpSpMkLst>
            <pc:docMk/>
            <pc:sldMk cId="400601769" sldId="280"/>
            <ac:grpSpMk id="70" creationId="{54A9075E-E594-E041-BC40-763BCEFF9381}"/>
          </ac:grpSpMkLst>
        </pc:grpChg>
        <pc:picChg chg="add del">
          <ac:chgData name="Akash Levy" userId="0f662538-7453-45f3-952a-fc9f1a7c515e" providerId="ADAL" clId="{FFE15580-7123-9E48-A552-9F128259161C}" dt="2019-03-20T01:34:41.417" v="796"/>
          <ac:picMkLst>
            <pc:docMk/>
            <pc:sldMk cId="400601769" sldId="280"/>
            <ac:picMk id="3" creationId="{7B937652-7B08-9B49-B5D7-A02CD8B288C2}"/>
          </ac:picMkLst>
        </pc:picChg>
        <pc:picChg chg="add mod">
          <ac:chgData name="Akash Levy" userId="0f662538-7453-45f3-952a-fc9f1a7c515e" providerId="ADAL" clId="{FFE15580-7123-9E48-A552-9F128259161C}" dt="2019-03-20T01:34:58.184" v="798" actId="931"/>
          <ac:picMkLst>
            <pc:docMk/>
            <pc:sldMk cId="400601769" sldId="280"/>
            <ac:picMk id="7" creationId="{9E5DB7DD-218A-6D4D-8E37-B5702A0E1C59}"/>
          </ac:picMkLst>
        </pc:picChg>
        <pc:picChg chg="add mod">
          <ac:chgData name="Akash Levy" userId="0f662538-7453-45f3-952a-fc9f1a7c515e" providerId="ADAL" clId="{FFE15580-7123-9E48-A552-9F128259161C}" dt="2019-03-20T02:01:16.659" v="1335" actId="1076"/>
          <ac:picMkLst>
            <pc:docMk/>
            <pc:sldMk cId="400601769" sldId="280"/>
            <ac:picMk id="27" creationId="{9EC48D06-EECA-CD40-A222-D301DFA87FC8}"/>
          </ac:picMkLst>
        </pc:picChg>
        <pc:picChg chg="add del mod">
          <ac:chgData name="Akash Levy" userId="0f662538-7453-45f3-952a-fc9f1a7c515e" providerId="ADAL" clId="{FFE15580-7123-9E48-A552-9F128259161C}" dt="2019-03-20T01:51:35.385" v="1048" actId="164"/>
          <ac:picMkLst>
            <pc:docMk/>
            <pc:sldMk cId="400601769" sldId="280"/>
            <ac:picMk id="84" creationId="{2C33E4CE-4C77-C043-9F13-436C9FB2964F}"/>
          </ac:picMkLst>
        </pc:picChg>
        <pc:cxnChg chg="del mod">
          <ac:chgData name="Akash Levy" userId="0f662538-7453-45f3-952a-fc9f1a7c515e" providerId="ADAL" clId="{FFE15580-7123-9E48-A552-9F128259161C}" dt="2019-03-20T01:33:04.860" v="793" actId="478"/>
          <ac:cxnSpMkLst>
            <pc:docMk/>
            <pc:sldMk cId="400601769" sldId="280"/>
            <ac:cxnSpMk id="78" creationId="{CAD30748-8999-5842-90FB-D9679A360050}"/>
          </ac:cxnSpMkLst>
        </pc:cxnChg>
      </pc:sldChg>
      <pc:sldChg chg="addSp delSp modSp ord">
        <pc:chgData name="Akash Levy" userId="0f662538-7453-45f3-952a-fc9f1a7c515e" providerId="ADAL" clId="{FFE15580-7123-9E48-A552-9F128259161C}" dt="2019-03-20T22:27:25.336" v="1856" actId="1035"/>
        <pc:sldMkLst>
          <pc:docMk/>
          <pc:sldMk cId="1369657265" sldId="281"/>
        </pc:sldMkLst>
        <pc:spChg chg="add mod">
          <ac:chgData name="Akash Levy" userId="0f662538-7453-45f3-952a-fc9f1a7c515e" providerId="ADAL" clId="{FFE15580-7123-9E48-A552-9F128259161C}" dt="2019-03-20T02:21:59.046" v="1780" actId="1076"/>
          <ac:spMkLst>
            <pc:docMk/>
            <pc:sldMk cId="1369657265" sldId="281"/>
            <ac:spMk id="3" creationId="{45844621-5F4E-874B-8D72-9649B8DA758E}"/>
          </ac:spMkLst>
        </pc:spChg>
        <pc:spChg chg="mod topLvl">
          <ac:chgData name="Akash Levy" userId="0f662538-7453-45f3-952a-fc9f1a7c515e" providerId="ADAL" clId="{FFE15580-7123-9E48-A552-9F128259161C}" dt="2019-03-20T02:09:02.158" v="1481" actId="164"/>
          <ac:spMkLst>
            <pc:docMk/>
            <pc:sldMk cId="1369657265" sldId="281"/>
            <ac:spMk id="4" creationId="{276AC4CA-1474-F547-94C7-C255858B69BD}"/>
          </ac:spMkLst>
        </pc:spChg>
        <pc:spChg chg="mod topLvl">
          <ac:chgData name="Akash Levy" userId="0f662538-7453-45f3-952a-fc9f1a7c515e" providerId="ADAL" clId="{FFE15580-7123-9E48-A552-9F128259161C}" dt="2019-03-20T02:09:02.158" v="1481" actId="164"/>
          <ac:spMkLst>
            <pc:docMk/>
            <pc:sldMk cId="1369657265" sldId="281"/>
            <ac:spMk id="6" creationId="{31669B93-70F0-DA4A-990F-D35861965B98}"/>
          </ac:spMkLst>
        </pc:spChg>
        <pc:spChg chg="add mod">
          <ac:chgData name="Akash Levy" userId="0f662538-7453-45f3-952a-fc9f1a7c515e" providerId="ADAL" clId="{FFE15580-7123-9E48-A552-9F128259161C}" dt="2019-03-20T02:09:02.158" v="1481" actId="164"/>
          <ac:spMkLst>
            <pc:docMk/>
            <pc:sldMk cId="1369657265" sldId="281"/>
            <ac:spMk id="7" creationId="{B464B0C6-089B-5A49-BADB-20CC74AC3F14}"/>
          </ac:spMkLst>
        </pc:spChg>
        <pc:spChg chg="mod topLvl">
          <ac:chgData name="Akash Levy" userId="0f662538-7453-45f3-952a-fc9f1a7c515e" providerId="ADAL" clId="{FFE15580-7123-9E48-A552-9F128259161C}" dt="2019-03-20T02:09:02.158" v="1481" actId="164"/>
          <ac:spMkLst>
            <pc:docMk/>
            <pc:sldMk cId="1369657265" sldId="281"/>
            <ac:spMk id="13" creationId="{DE1AEE45-5A77-4542-A749-F5F9C4497C7A}"/>
          </ac:spMkLst>
        </pc:spChg>
        <pc:spChg chg="mod topLvl">
          <ac:chgData name="Akash Levy" userId="0f662538-7453-45f3-952a-fc9f1a7c515e" providerId="ADAL" clId="{FFE15580-7123-9E48-A552-9F128259161C}" dt="2019-03-20T02:09:02.158" v="1481" actId="164"/>
          <ac:spMkLst>
            <pc:docMk/>
            <pc:sldMk cId="1369657265" sldId="281"/>
            <ac:spMk id="15" creationId="{C4034918-8438-7442-9AB0-28B6F0C15E7C}"/>
          </ac:spMkLst>
        </pc:spChg>
        <pc:spChg chg="mod topLvl">
          <ac:chgData name="Akash Levy" userId="0f662538-7453-45f3-952a-fc9f1a7c515e" providerId="ADAL" clId="{FFE15580-7123-9E48-A552-9F128259161C}" dt="2019-03-20T02:09:02.158" v="1481" actId="164"/>
          <ac:spMkLst>
            <pc:docMk/>
            <pc:sldMk cId="1369657265" sldId="281"/>
            <ac:spMk id="16" creationId="{8DC10234-87F5-0F4D-959D-DB820E69C24A}"/>
          </ac:spMkLst>
        </pc:spChg>
        <pc:spChg chg="mod topLvl">
          <ac:chgData name="Akash Levy" userId="0f662538-7453-45f3-952a-fc9f1a7c515e" providerId="ADAL" clId="{FFE15580-7123-9E48-A552-9F128259161C}" dt="2019-03-20T02:09:02.158" v="1481" actId="164"/>
          <ac:spMkLst>
            <pc:docMk/>
            <pc:sldMk cId="1369657265" sldId="281"/>
            <ac:spMk id="17" creationId="{73B54D20-9B58-8348-9F81-1132AA245CB6}"/>
          </ac:spMkLst>
        </pc:spChg>
        <pc:spChg chg="mod topLvl">
          <ac:chgData name="Akash Levy" userId="0f662538-7453-45f3-952a-fc9f1a7c515e" providerId="ADAL" clId="{FFE15580-7123-9E48-A552-9F128259161C}" dt="2019-03-20T02:09:02.158" v="1481" actId="164"/>
          <ac:spMkLst>
            <pc:docMk/>
            <pc:sldMk cId="1369657265" sldId="281"/>
            <ac:spMk id="18" creationId="{ED0C34CA-A6BD-5847-8F33-AF9F0F3C042A}"/>
          </ac:spMkLst>
        </pc:spChg>
        <pc:spChg chg="add mod">
          <ac:chgData name="Akash Levy" userId="0f662538-7453-45f3-952a-fc9f1a7c515e" providerId="ADAL" clId="{FFE15580-7123-9E48-A552-9F128259161C}" dt="2019-03-20T02:15:29.311" v="1674" actId="164"/>
          <ac:spMkLst>
            <pc:docMk/>
            <pc:sldMk cId="1369657265" sldId="281"/>
            <ac:spMk id="21" creationId="{DF6D05EF-A11E-F646-BAF3-150A2E2A548F}"/>
          </ac:spMkLst>
        </pc:spChg>
        <pc:spChg chg="mod topLvl">
          <ac:chgData name="Akash Levy" userId="0f662538-7453-45f3-952a-fc9f1a7c515e" providerId="ADAL" clId="{FFE15580-7123-9E48-A552-9F128259161C}" dt="2019-03-20T02:09:02.158" v="1481" actId="164"/>
          <ac:spMkLst>
            <pc:docMk/>
            <pc:sldMk cId="1369657265" sldId="281"/>
            <ac:spMk id="22" creationId="{0A8E68B6-85B3-3B4F-947B-FC7C35A29590}"/>
          </ac:spMkLst>
        </pc:spChg>
        <pc:spChg chg="add mod">
          <ac:chgData name="Akash Levy" userId="0f662538-7453-45f3-952a-fc9f1a7c515e" providerId="ADAL" clId="{FFE15580-7123-9E48-A552-9F128259161C}" dt="2019-03-20T02:21:30.482" v="1770" actId="404"/>
          <ac:spMkLst>
            <pc:docMk/>
            <pc:sldMk cId="1369657265" sldId="281"/>
            <ac:spMk id="24" creationId="{478A01EE-38C5-B24E-AC73-8B4E362E3095}"/>
          </ac:spMkLst>
        </pc:spChg>
        <pc:spChg chg="add mod">
          <ac:chgData name="Akash Levy" userId="0f662538-7453-45f3-952a-fc9f1a7c515e" providerId="ADAL" clId="{FFE15580-7123-9E48-A552-9F128259161C}" dt="2019-03-20T02:15:29.311" v="1674" actId="164"/>
          <ac:spMkLst>
            <pc:docMk/>
            <pc:sldMk cId="1369657265" sldId="281"/>
            <ac:spMk id="25" creationId="{9451AB3E-C9A0-1347-8211-2C8D53B11040}"/>
          </ac:spMkLst>
        </pc:spChg>
        <pc:spChg chg="mod topLvl">
          <ac:chgData name="Akash Levy" userId="0f662538-7453-45f3-952a-fc9f1a7c515e" providerId="ADAL" clId="{FFE15580-7123-9E48-A552-9F128259161C}" dt="2019-03-20T02:09:02.158" v="1481" actId="164"/>
          <ac:spMkLst>
            <pc:docMk/>
            <pc:sldMk cId="1369657265" sldId="281"/>
            <ac:spMk id="27" creationId="{A3E9F31C-1EC5-BB44-B577-205FDAF1576F}"/>
          </ac:spMkLst>
        </pc:spChg>
        <pc:spChg chg="mod topLvl">
          <ac:chgData name="Akash Levy" userId="0f662538-7453-45f3-952a-fc9f1a7c515e" providerId="ADAL" clId="{FFE15580-7123-9E48-A552-9F128259161C}" dt="2019-03-20T02:09:02.158" v="1481" actId="164"/>
          <ac:spMkLst>
            <pc:docMk/>
            <pc:sldMk cId="1369657265" sldId="281"/>
            <ac:spMk id="34" creationId="{C03FE52E-F0A2-B541-A9D0-652FC2D9BCDC}"/>
          </ac:spMkLst>
        </pc:spChg>
        <pc:spChg chg="mod topLvl">
          <ac:chgData name="Akash Levy" userId="0f662538-7453-45f3-952a-fc9f1a7c515e" providerId="ADAL" clId="{FFE15580-7123-9E48-A552-9F128259161C}" dt="2019-03-20T02:09:02.158" v="1481" actId="164"/>
          <ac:spMkLst>
            <pc:docMk/>
            <pc:sldMk cId="1369657265" sldId="281"/>
            <ac:spMk id="35" creationId="{98C01BDC-1AED-B541-BCD9-EBEE48AED293}"/>
          </ac:spMkLst>
        </pc:spChg>
        <pc:spChg chg="mod topLvl">
          <ac:chgData name="Akash Levy" userId="0f662538-7453-45f3-952a-fc9f1a7c515e" providerId="ADAL" clId="{FFE15580-7123-9E48-A552-9F128259161C}" dt="2019-03-20T02:09:02.158" v="1481" actId="164"/>
          <ac:spMkLst>
            <pc:docMk/>
            <pc:sldMk cId="1369657265" sldId="281"/>
            <ac:spMk id="36" creationId="{B7BB34F0-770B-3A48-8B94-73985968F2C1}"/>
          </ac:spMkLst>
        </pc:spChg>
        <pc:spChg chg="mod topLvl">
          <ac:chgData name="Akash Levy" userId="0f662538-7453-45f3-952a-fc9f1a7c515e" providerId="ADAL" clId="{FFE15580-7123-9E48-A552-9F128259161C}" dt="2019-03-20T02:09:02.158" v="1481" actId="164"/>
          <ac:spMkLst>
            <pc:docMk/>
            <pc:sldMk cId="1369657265" sldId="281"/>
            <ac:spMk id="50" creationId="{2093E6AD-2D04-DE49-A715-F34678E3D84F}"/>
          </ac:spMkLst>
        </pc:spChg>
        <pc:spChg chg="mod topLvl">
          <ac:chgData name="Akash Levy" userId="0f662538-7453-45f3-952a-fc9f1a7c515e" providerId="ADAL" clId="{FFE15580-7123-9E48-A552-9F128259161C}" dt="2019-03-20T02:09:02.158" v="1481" actId="164"/>
          <ac:spMkLst>
            <pc:docMk/>
            <pc:sldMk cId="1369657265" sldId="281"/>
            <ac:spMk id="52" creationId="{843950B3-1C6D-6F4D-812A-429985A1EEF5}"/>
          </ac:spMkLst>
        </pc:spChg>
        <pc:spChg chg="mod topLvl">
          <ac:chgData name="Akash Levy" userId="0f662538-7453-45f3-952a-fc9f1a7c515e" providerId="ADAL" clId="{FFE15580-7123-9E48-A552-9F128259161C}" dt="2019-03-20T02:09:02.158" v="1481" actId="164"/>
          <ac:spMkLst>
            <pc:docMk/>
            <pc:sldMk cId="1369657265" sldId="281"/>
            <ac:spMk id="53" creationId="{F8C56330-7995-1845-A6EC-DAC4804DAD69}"/>
          </ac:spMkLst>
        </pc:spChg>
        <pc:spChg chg="mod topLvl">
          <ac:chgData name="Akash Levy" userId="0f662538-7453-45f3-952a-fc9f1a7c515e" providerId="ADAL" clId="{FFE15580-7123-9E48-A552-9F128259161C}" dt="2019-03-20T02:09:02.158" v="1481" actId="164"/>
          <ac:spMkLst>
            <pc:docMk/>
            <pc:sldMk cId="1369657265" sldId="281"/>
            <ac:spMk id="54" creationId="{059470FC-5BDC-4E44-BCF0-E7C991B2202C}"/>
          </ac:spMkLst>
        </pc:spChg>
        <pc:spChg chg="mod topLvl">
          <ac:chgData name="Akash Levy" userId="0f662538-7453-45f3-952a-fc9f1a7c515e" providerId="ADAL" clId="{FFE15580-7123-9E48-A552-9F128259161C}" dt="2019-03-20T02:09:02.158" v="1481" actId="164"/>
          <ac:spMkLst>
            <pc:docMk/>
            <pc:sldMk cId="1369657265" sldId="281"/>
            <ac:spMk id="62" creationId="{A1CF0172-6018-3546-A82D-EA0B4ED5AA39}"/>
          </ac:spMkLst>
        </pc:spChg>
        <pc:spChg chg="mod topLvl">
          <ac:chgData name="Akash Levy" userId="0f662538-7453-45f3-952a-fc9f1a7c515e" providerId="ADAL" clId="{FFE15580-7123-9E48-A552-9F128259161C}" dt="2019-03-20T02:09:02.158" v="1481" actId="164"/>
          <ac:spMkLst>
            <pc:docMk/>
            <pc:sldMk cId="1369657265" sldId="281"/>
            <ac:spMk id="76" creationId="{89F80DD5-89C0-A74F-BA6E-7393F6111FED}"/>
          </ac:spMkLst>
        </pc:spChg>
        <pc:spChg chg="mod topLvl">
          <ac:chgData name="Akash Levy" userId="0f662538-7453-45f3-952a-fc9f1a7c515e" providerId="ADAL" clId="{FFE15580-7123-9E48-A552-9F128259161C}" dt="2019-03-20T02:09:02.158" v="1481" actId="164"/>
          <ac:spMkLst>
            <pc:docMk/>
            <pc:sldMk cId="1369657265" sldId="281"/>
            <ac:spMk id="77" creationId="{BE4BD8AF-ECFB-0E41-856E-E99166E3146A}"/>
          </ac:spMkLst>
        </pc:spChg>
        <pc:spChg chg="mod topLvl">
          <ac:chgData name="Akash Levy" userId="0f662538-7453-45f3-952a-fc9f1a7c515e" providerId="ADAL" clId="{FFE15580-7123-9E48-A552-9F128259161C}" dt="2019-03-20T02:09:02.158" v="1481" actId="164"/>
          <ac:spMkLst>
            <pc:docMk/>
            <pc:sldMk cId="1369657265" sldId="281"/>
            <ac:spMk id="78" creationId="{5EA09DA4-0F6D-DC4F-94BC-A106AFC5135D}"/>
          </ac:spMkLst>
        </pc:spChg>
        <pc:spChg chg="mod topLvl">
          <ac:chgData name="Akash Levy" userId="0f662538-7453-45f3-952a-fc9f1a7c515e" providerId="ADAL" clId="{FFE15580-7123-9E48-A552-9F128259161C}" dt="2019-03-20T02:09:02.158" v="1481" actId="164"/>
          <ac:spMkLst>
            <pc:docMk/>
            <pc:sldMk cId="1369657265" sldId="281"/>
            <ac:spMk id="92" creationId="{98CBFE15-FE8E-4B49-B3E9-A33988E4B693}"/>
          </ac:spMkLst>
        </pc:spChg>
        <pc:spChg chg="mod topLvl">
          <ac:chgData name="Akash Levy" userId="0f662538-7453-45f3-952a-fc9f1a7c515e" providerId="ADAL" clId="{FFE15580-7123-9E48-A552-9F128259161C}" dt="2019-03-20T02:09:20.131" v="1508" actId="404"/>
          <ac:spMkLst>
            <pc:docMk/>
            <pc:sldMk cId="1369657265" sldId="281"/>
            <ac:spMk id="93" creationId="{1E813A86-B7FA-184C-8C9E-23AC4669917E}"/>
          </ac:spMkLst>
        </pc:spChg>
        <pc:spChg chg="mod topLvl">
          <ac:chgData name="Akash Levy" userId="0f662538-7453-45f3-952a-fc9f1a7c515e" providerId="ADAL" clId="{FFE15580-7123-9E48-A552-9F128259161C}" dt="2019-03-20T02:09:39.122" v="1528" actId="404"/>
          <ac:spMkLst>
            <pc:docMk/>
            <pc:sldMk cId="1369657265" sldId="281"/>
            <ac:spMk id="110" creationId="{18442D46-9E3C-9447-BD08-991B67B0C539}"/>
          </ac:spMkLst>
        </pc:spChg>
        <pc:spChg chg="mod topLvl">
          <ac:chgData name="Akash Levy" userId="0f662538-7453-45f3-952a-fc9f1a7c515e" providerId="ADAL" clId="{FFE15580-7123-9E48-A552-9F128259161C}" dt="2019-03-20T02:09:02.158" v="1481" actId="164"/>
          <ac:spMkLst>
            <pc:docMk/>
            <pc:sldMk cId="1369657265" sldId="281"/>
            <ac:spMk id="111" creationId="{4260A85E-2CED-384A-B192-A234BF3B083E}"/>
          </ac:spMkLst>
        </pc:spChg>
        <pc:spChg chg="mod topLvl">
          <ac:chgData name="Akash Levy" userId="0f662538-7453-45f3-952a-fc9f1a7c515e" providerId="ADAL" clId="{FFE15580-7123-9E48-A552-9F128259161C}" dt="2019-03-20T02:09:47.343" v="1530"/>
          <ac:spMkLst>
            <pc:docMk/>
            <pc:sldMk cId="1369657265" sldId="281"/>
            <ac:spMk id="112" creationId="{6E5781D9-AB9E-724B-A23F-E2AC5B70EDE5}"/>
          </ac:spMkLst>
        </pc:spChg>
        <pc:spChg chg="mod topLvl">
          <ac:chgData name="Akash Levy" userId="0f662538-7453-45f3-952a-fc9f1a7c515e" providerId="ADAL" clId="{FFE15580-7123-9E48-A552-9F128259161C}" dt="2019-03-20T02:09:53.510" v="1534" actId="20577"/>
          <ac:spMkLst>
            <pc:docMk/>
            <pc:sldMk cId="1369657265" sldId="281"/>
            <ac:spMk id="113" creationId="{53D7C39E-1D8C-2A42-B7D6-B02554CB3C20}"/>
          </ac:spMkLst>
        </pc:spChg>
        <pc:spChg chg="del">
          <ac:chgData name="Akash Levy" userId="0f662538-7453-45f3-952a-fc9f1a7c515e" providerId="ADAL" clId="{FFE15580-7123-9E48-A552-9F128259161C}" dt="2019-03-20T02:05:33.325" v="1418" actId="478"/>
          <ac:spMkLst>
            <pc:docMk/>
            <pc:sldMk cId="1369657265" sldId="281"/>
            <ac:spMk id="114" creationId="{73A63E0C-0ADB-CD41-B749-651AFC08A1B4}"/>
          </ac:spMkLst>
        </pc:spChg>
        <pc:spChg chg="mod topLvl">
          <ac:chgData name="Akash Levy" userId="0f662538-7453-45f3-952a-fc9f1a7c515e" providerId="ADAL" clId="{FFE15580-7123-9E48-A552-9F128259161C}" dt="2019-03-20T02:09:02.158" v="1481" actId="164"/>
          <ac:spMkLst>
            <pc:docMk/>
            <pc:sldMk cId="1369657265" sldId="281"/>
            <ac:spMk id="115" creationId="{30A25CAB-1010-5242-8CB8-2BF8692B816E}"/>
          </ac:spMkLst>
        </pc:spChg>
        <pc:spChg chg="mod topLvl">
          <ac:chgData name="Akash Levy" userId="0f662538-7453-45f3-952a-fc9f1a7c515e" providerId="ADAL" clId="{FFE15580-7123-9E48-A552-9F128259161C}" dt="2019-03-20T02:09:02.158" v="1481" actId="164"/>
          <ac:spMkLst>
            <pc:docMk/>
            <pc:sldMk cId="1369657265" sldId="281"/>
            <ac:spMk id="116" creationId="{C678BE20-9099-1240-A7D4-9D788A508791}"/>
          </ac:spMkLst>
        </pc:spChg>
        <pc:spChg chg="mod topLvl">
          <ac:chgData name="Akash Levy" userId="0f662538-7453-45f3-952a-fc9f1a7c515e" providerId="ADAL" clId="{FFE15580-7123-9E48-A552-9F128259161C}" dt="2019-03-20T02:09:02.158" v="1481" actId="164"/>
          <ac:spMkLst>
            <pc:docMk/>
            <pc:sldMk cId="1369657265" sldId="281"/>
            <ac:spMk id="117" creationId="{64DEC720-92E0-B643-B48B-7269163E1A0C}"/>
          </ac:spMkLst>
        </pc:spChg>
        <pc:spChg chg="add del mod">
          <ac:chgData name="Akash Levy" userId="0f662538-7453-45f3-952a-fc9f1a7c515e" providerId="ADAL" clId="{FFE15580-7123-9E48-A552-9F128259161C}" dt="2019-03-20T02:07:43.938" v="1467" actId="478"/>
          <ac:spMkLst>
            <pc:docMk/>
            <pc:sldMk cId="1369657265" sldId="281"/>
            <ac:spMk id="118" creationId="{02D93D26-686D-C542-A76D-101CE4941115}"/>
          </ac:spMkLst>
        </pc:spChg>
        <pc:spChg chg="del">
          <ac:chgData name="Akash Levy" userId="0f662538-7453-45f3-952a-fc9f1a7c515e" providerId="ADAL" clId="{FFE15580-7123-9E48-A552-9F128259161C}" dt="2019-03-20T02:05:33.325" v="1418" actId="478"/>
          <ac:spMkLst>
            <pc:docMk/>
            <pc:sldMk cId="1369657265" sldId="281"/>
            <ac:spMk id="119" creationId="{2F6E60F3-C5B6-8541-A335-409B3BA692BF}"/>
          </ac:spMkLst>
        </pc:spChg>
        <pc:spChg chg="add del">
          <ac:chgData name="Akash Levy" userId="0f662538-7453-45f3-952a-fc9f1a7c515e" providerId="ADAL" clId="{FFE15580-7123-9E48-A552-9F128259161C}" dt="2019-03-20T02:07:42.458" v="1466" actId="478"/>
          <ac:spMkLst>
            <pc:docMk/>
            <pc:sldMk cId="1369657265" sldId="281"/>
            <ac:spMk id="120" creationId="{BA8A4D0A-9B7F-BF47-8F9D-D8AFF1DA7D98}"/>
          </ac:spMkLst>
        </pc:spChg>
        <pc:spChg chg="del">
          <ac:chgData name="Akash Levy" userId="0f662538-7453-45f3-952a-fc9f1a7c515e" providerId="ADAL" clId="{FFE15580-7123-9E48-A552-9F128259161C}" dt="2019-03-20T02:05:33.325" v="1418" actId="478"/>
          <ac:spMkLst>
            <pc:docMk/>
            <pc:sldMk cId="1369657265" sldId="281"/>
            <ac:spMk id="136" creationId="{930FEC4E-7A20-F748-A036-032156BD142B}"/>
          </ac:spMkLst>
        </pc:spChg>
        <pc:spChg chg="del">
          <ac:chgData name="Akash Levy" userId="0f662538-7453-45f3-952a-fc9f1a7c515e" providerId="ADAL" clId="{FFE15580-7123-9E48-A552-9F128259161C}" dt="2019-03-20T02:05:33.325" v="1418" actId="478"/>
          <ac:spMkLst>
            <pc:docMk/>
            <pc:sldMk cId="1369657265" sldId="281"/>
            <ac:spMk id="137" creationId="{B07C4DAB-96FA-A44B-8228-E555D349015C}"/>
          </ac:spMkLst>
        </pc:spChg>
        <pc:spChg chg="del">
          <ac:chgData name="Akash Levy" userId="0f662538-7453-45f3-952a-fc9f1a7c515e" providerId="ADAL" clId="{FFE15580-7123-9E48-A552-9F128259161C}" dt="2019-03-20T02:05:36.272" v="1419" actId="478"/>
          <ac:spMkLst>
            <pc:docMk/>
            <pc:sldMk cId="1369657265" sldId="281"/>
            <ac:spMk id="139" creationId="{62491AC3-1A80-DB4C-BC18-5A1633629C44}"/>
          </ac:spMkLst>
        </pc:spChg>
        <pc:spChg chg="del">
          <ac:chgData name="Akash Levy" userId="0f662538-7453-45f3-952a-fc9f1a7c515e" providerId="ADAL" clId="{FFE15580-7123-9E48-A552-9F128259161C}" dt="2019-03-20T02:05:33.325" v="1418" actId="478"/>
          <ac:spMkLst>
            <pc:docMk/>
            <pc:sldMk cId="1369657265" sldId="281"/>
            <ac:spMk id="141" creationId="{FA248259-438C-2847-8DF5-18069EBF27B7}"/>
          </ac:spMkLst>
        </pc:spChg>
        <pc:spChg chg="del">
          <ac:chgData name="Akash Levy" userId="0f662538-7453-45f3-952a-fc9f1a7c515e" providerId="ADAL" clId="{FFE15580-7123-9E48-A552-9F128259161C}" dt="2019-03-20T02:05:33.325" v="1418" actId="478"/>
          <ac:spMkLst>
            <pc:docMk/>
            <pc:sldMk cId="1369657265" sldId="281"/>
            <ac:spMk id="144" creationId="{08F6A3CA-F800-3143-B980-D67A3EC1118C}"/>
          </ac:spMkLst>
        </pc:spChg>
        <pc:spChg chg="del">
          <ac:chgData name="Akash Levy" userId="0f662538-7453-45f3-952a-fc9f1a7c515e" providerId="ADAL" clId="{FFE15580-7123-9E48-A552-9F128259161C}" dt="2019-03-20T02:05:33.325" v="1418" actId="478"/>
          <ac:spMkLst>
            <pc:docMk/>
            <pc:sldMk cId="1369657265" sldId="281"/>
            <ac:spMk id="145" creationId="{E1C4AF9B-F8DD-4A4B-B4C7-002A77F7D510}"/>
          </ac:spMkLst>
        </pc:spChg>
        <pc:spChg chg="del">
          <ac:chgData name="Akash Levy" userId="0f662538-7453-45f3-952a-fc9f1a7c515e" providerId="ADAL" clId="{FFE15580-7123-9E48-A552-9F128259161C}" dt="2019-03-20T02:05:33.325" v="1418" actId="478"/>
          <ac:spMkLst>
            <pc:docMk/>
            <pc:sldMk cId="1369657265" sldId="281"/>
            <ac:spMk id="146" creationId="{3F482303-B051-3846-9895-A6A316B912A5}"/>
          </ac:spMkLst>
        </pc:spChg>
        <pc:spChg chg="del">
          <ac:chgData name="Akash Levy" userId="0f662538-7453-45f3-952a-fc9f1a7c515e" providerId="ADAL" clId="{FFE15580-7123-9E48-A552-9F128259161C}" dt="2019-03-20T02:05:33.325" v="1418" actId="478"/>
          <ac:spMkLst>
            <pc:docMk/>
            <pc:sldMk cId="1369657265" sldId="281"/>
            <ac:spMk id="148" creationId="{CD6EE150-2514-654A-859B-5B5E88795173}"/>
          </ac:spMkLst>
        </pc:spChg>
        <pc:spChg chg="del">
          <ac:chgData name="Akash Levy" userId="0f662538-7453-45f3-952a-fc9f1a7c515e" providerId="ADAL" clId="{FFE15580-7123-9E48-A552-9F128259161C}" dt="2019-03-20T02:05:33.325" v="1418" actId="478"/>
          <ac:spMkLst>
            <pc:docMk/>
            <pc:sldMk cId="1369657265" sldId="281"/>
            <ac:spMk id="149" creationId="{BC7CA1EF-1B15-9946-BBE3-C4E51A87C618}"/>
          </ac:spMkLst>
        </pc:spChg>
        <pc:spChg chg="del">
          <ac:chgData name="Akash Levy" userId="0f662538-7453-45f3-952a-fc9f1a7c515e" providerId="ADAL" clId="{FFE15580-7123-9E48-A552-9F128259161C}" dt="2019-03-20T02:05:33.325" v="1418" actId="478"/>
          <ac:spMkLst>
            <pc:docMk/>
            <pc:sldMk cId="1369657265" sldId="281"/>
            <ac:spMk id="150" creationId="{C8388645-9FFD-CE49-BB6A-A82D63639EC2}"/>
          </ac:spMkLst>
        </pc:spChg>
        <pc:spChg chg="del">
          <ac:chgData name="Akash Levy" userId="0f662538-7453-45f3-952a-fc9f1a7c515e" providerId="ADAL" clId="{FFE15580-7123-9E48-A552-9F128259161C}" dt="2019-03-20T02:05:33.325" v="1418" actId="478"/>
          <ac:spMkLst>
            <pc:docMk/>
            <pc:sldMk cId="1369657265" sldId="281"/>
            <ac:spMk id="151" creationId="{5CBDEAB5-64DD-6146-B58D-C719C2279E83}"/>
          </ac:spMkLst>
        </pc:spChg>
        <pc:spChg chg="del">
          <ac:chgData name="Akash Levy" userId="0f662538-7453-45f3-952a-fc9f1a7c515e" providerId="ADAL" clId="{FFE15580-7123-9E48-A552-9F128259161C}" dt="2019-03-20T02:05:33.325" v="1418" actId="478"/>
          <ac:spMkLst>
            <pc:docMk/>
            <pc:sldMk cId="1369657265" sldId="281"/>
            <ac:spMk id="153" creationId="{6244BCC8-3FFE-4C47-815F-4419B57197C6}"/>
          </ac:spMkLst>
        </pc:spChg>
        <pc:spChg chg="del">
          <ac:chgData name="Akash Levy" userId="0f662538-7453-45f3-952a-fc9f1a7c515e" providerId="ADAL" clId="{FFE15580-7123-9E48-A552-9F128259161C}" dt="2019-03-20T02:05:33.325" v="1418" actId="478"/>
          <ac:spMkLst>
            <pc:docMk/>
            <pc:sldMk cId="1369657265" sldId="281"/>
            <ac:spMk id="154" creationId="{373314E5-4E18-4F41-9DB2-A2AE23E7D3CC}"/>
          </ac:spMkLst>
        </pc:spChg>
        <pc:spChg chg="del">
          <ac:chgData name="Akash Levy" userId="0f662538-7453-45f3-952a-fc9f1a7c515e" providerId="ADAL" clId="{FFE15580-7123-9E48-A552-9F128259161C}" dt="2019-03-20T02:05:33.325" v="1418" actId="478"/>
          <ac:spMkLst>
            <pc:docMk/>
            <pc:sldMk cId="1369657265" sldId="281"/>
            <ac:spMk id="155" creationId="{01500DE3-E865-B041-9D56-C0F512BE7C35}"/>
          </ac:spMkLst>
        </pc:spChg>
        <pc:spChg chg="del">
          <ac:chgData name="Akash Levy" userId="0f662538-7453-45f3-952a-fc9f1a7c515e" providerId="ADAL" clId="{FFE15580-7123-9E48-A552-9F128259161C}" dt="2019-03-20T02:05:33.325" v="1418" actId="478"/>
          <ac:spMkLst>
            <pc:docMk/>
            <pc:sldMk cId="1369657265" sldId="281"/>
            <ac:spMk id="157" creationId="{9A2A7984-8228-4140-89EF-3092BB64CCD4}"/>
          </ac:spMkLst>
        </pc:spChg>
        <pc:spChg chg="del">
          <ac:chgData name="Akash Levy" userId="0f662538-7453-45f3-952a-fc9f1a7c515e" providerId="ADAL" clId="{FFE15580-7123-9E48-A552-9F128259161C}" dt="2019-03-20T02:05:33.325" v="1418" actId="478"/>
          <ac:spMkLst>
            <pc:docMk/>
            <pc:sldMk cId="1369657265" sldId="281"/>
            <ac:spMk id="158" creationId="{50110288-DB9F-4D4C-8B13-2799C687E5FA}"/>
          </ac:spMkLst>
        </pc:spChg>
        <pc:spChg chg="del">
          <ac:chgData name="Akash Levy" userId="0f662538-7453-45f3-952a-fc9f1a7c515e" providerId="ADAL" clId="{FFE15580-7123-9E48-A552-9F128259161C}" dt="2019-03-20T02:05:33.325" v="1418" actId="478"/>
          <ac:spMkLst>
            <pc:docMk/>
            <pc:sldMk cId="1369657265" sldId="281"/>
            <ac:spMk id="159" creationId="{D25FB402-E1E0-0546-9592-6A38381E1639}"/>
          </ac:spMkLst>
        </pc:spChg>
        <pc:spChg chg="del">
          <ac:chgData name="Akash Levy" userId="0f662538-7453-45f3-952a-fc9f1a7c515e" providerId="ADAL" clId="{FFE15580-7123-9E48-A552-9F128259161C}" dt="2019-03-20T02:05:33.325" v="1418" actId="478"/>
          <ac:spMkLst>
            <pc:docMk/>
            <pc:sldMk cId="1369657265" sldId="281"/>
            <ac:spMk id="160" creationId="{4A43F0C7-378C-AB4F-A318-A2CDDF57BB3A}"/>
          </ac:spMkLst>
        </pc:spChg>
        <pc:spChg chg="del">
          <ac:chgData name="Akash Levy" userId="0f662538-7453-45f3-952a-fc9f1a7c515e" providerId="ADAL" clId="{FFE15580-7123-9E48-A552-9F128259161C}" dt="2019-03-20T02:05:33.325" v="1418" actId="478"/>
          <ac:spMkLst>
            <pc:docMk/>
            <pc:sldMk cId="1369657265" sldId="281"/>
            <ac:spMk id="161" creationId="{099DB386-AB4B-FB45-878B-A921A9EC2EAA}"/>
          </ac:spMkLst>
        </pc:spChg>
        <pc:spChg chg="del">
          <ac:chgData name="Akash Levy" userId="0f662538-7453-45f3-952a-fc9f1a7c515e" providerId="ADAL" clId="{FFE15580-7123-9E48-A552-9F128259161C}" dt="2019-03-20T02:05:33.325" v="1418" actId="478"/>
          <ac:spMkLst>
            <pc:docMk/>
            <pc:sldMk cId="1369657265" sldId="281"/>
            <ac:spMk id="162" creationId="{A216C456-7D03-4A48-8C0B-F01E33A34213}"/>
          </ac:spMkLst>
        </pc:spChg>
        <pc:spChg chg="del">
          <ac:chgData name="Akash Levy" userId="0f662538-7453-45f3-952a-fc9f1a7c515e" providerId="ADAL" clId="{FFE15580-7123-9E48-A552-9F128259161C}" dt="2019-03-20T02:05:33.325" v="1418" actId="478"/>
          <ac:spMkLst>
            <pc:docMk/>
            <pc:sldMk cId="1369657265" sldId="281"/>
            <ac:spMk id="163" creationId="{219814F4-4812-6C49-92E7-EAAA95703316}"/>
          </ac:spMkLst>
        </pc:spChg>
        <pc:spChg chg="del">
          <ac:chgData name="Akash Levy" userId="0f662538-7453-45f3-952a-fc9f1a7c515e" providerId="ADAL" clId="{FFE15580-7123-9E48-A552-9F128259161C}" dt="2019-03-20T02:05:33.325" v="1418" actId="478"/>
          <ac:spMkLst>
            <pc:docMk/>
            <pc:sldMk cId="1369657265" sldId="281"/>
            <ac:spMk id="164" creationId="{7C77D630-6387-E94C-8FB9-2AE0E6D169FB}"/>
          </ac:spMkLst>
        </pc:spChg>
        <pc:spChg chg="del">
          <ac:chgData name="Akash Levy" userId="0f662538-7453-45f3-952a-fc9f1a7c515e" providerId="ADAL" clId="{FFE15580-7123-9E48-A552-9F128259161C}" dt="2019-03-20T02:05:33.325" v="1418" actId="478"/>
          <ac:spMkLst>
            <pc:docMk/>
            <pc:sldMk cId="1369657265" sldId="281"/>
            <ac:spMk id="167" creationId="{BE3BCD1F-F73B-6041-BA39-476D15709E75}"/>
          </ac:spMkLst>
        </pc:spChg>
        <pc:spChg chg="del">
          <ac:chgData name="Akash Levy" userId="0f662538-7453-45f3-952a-fc9f1a7c515e" providerId="ADAL" clId="{FFE15580-7123-9E48-A552-9F128259161C}" dt="2019-03-20T02:05:33.325" v="1418" actId="478"/>
          <ac:spMkLst>
            <pc:docMk/>
            <pc:sldMk cId="1369657265" sldId="281"/>
            <ac:spMk id="168" creationId="{CDD636AA-81BC-7B4F-AA7A-123DBE5BB2D9}"/>
          </ac:spMkLst>
        </pc:spChg>
        <pc:spChg chg="del">
          <ac:chgData name="Akash Levy" userId="0f662538-7453-45f3-952a-fc9f1a7c515e" providerId="ADAL" clId="{FFE15580-7123-9E48-A552-9F128259161C}" dt="2019-03-20T02:06:08.393" v="1439" actId="478"/>
          <ac:spMkLst>
            <pc:docMk/>
            <pc:sldMk cId="1369657265" sldId="281"/>
            <ac:spMk id="169" creationId="{F2D6DF5E-377C-2643-8498-6CCCEBEA3FEC}"/>
          </ac:spMkLst>
        </pc:spChg>
        <pc:spChg chg="del">
          <ac:chgData name="Akash Levy" userId="0f662538-7453-45f3-952a-fc9f1a7c515e" providerId="ADAL" clId="{FFE15580-7123-9E48-A552-9F128259161C}" dt="2019-03-20T02:05:33.325" v="1418" actId="478"/>
          <ac:spMkLst>
            <pc:docMk/>
            <pc:sldMk cId="1369657265" sldId="281"/>
            <ac:spMk id="170" creationId="{5D7771D2-CBDD-3B45-A581-46A8BB5D3DAB}"/>
          </ac:spMkLst>
        </pc:spChg>
        <pc:spChg chg="del">
          <ac:chgData name="Akash Levy" userId="0f662538-7453-45f3-952a-fc9f1a7c515e" providerId="ADAL" clId="{FFE15580-7123-9E48-A552-9F128259161C}" dt="2019-03-20T02:05:33.325" v="1418" actId="478"/>
          <ac:spMkLst>
            <pc:docMk/>
            <pc:sldMk cId="1369657265" sldId="281"/>
            <ac:spMk id="171" creationId="{D594C6DB-FA30-C245-9F0E-7DC5F71DBDBA}"/>
          </ac:spMkLst>
        </pc:spChg>
        <pc:spChg chg="add del">
          <ac:chgData name="Akash Levy" userId="0f662538-7453-45f3-952a-fc9f1a7c515e" providerId="ADAL" clId="{FFE15580-7123-9E48-A552-9F128259161C}" dt="2019-03-20T02:07:53.341" v="1469"/>
          <ac:spMkLst>
            <pc:docMk/>
            <pc:sldMk cId="1369657265" sldId="281"/>
            <ac:spMk id="173" creationId="{E1AAD7E1-A9A4-8A40-BB12-B4709468FE70}"/>
          </ac:spMkLst>
        </pc:spChg>
        <pc:spChg chg="add del mod">
          <ac:chgData name="Akash Levy" userId="0f662538-7453-45f3-952a-fc9f1a7c515e" providerId="ADAL" clId="{FFE15580-7123-9E48-A552-9F128259161C}" dt="2019-03-20T02:08:38.945" v="1480" actId="478"/>
          <ac:spMkLst>
            <pc:docMk/>
            <pc:sldMk cId="1369657265" sldId="281"/>
            <ac:spMk id="174" creationId="{A2A36D9B-0641-1047-AC47-A0C4E8551009}"/>
          </ac:spMkLst>
        </pc:spChg>
        <pc:spChg chg="add mod">
          <ac:chgData name="Akash Levy" userId="0f662538-7453-45f3-952a-fc9f1a7c515e" providerId="ADAL" clId="{FFE15580-7123-9E48-A552-9F128259161C}" dt="2019-03-20T02:09:02.158" v="1481" actId="164"/>
          <ac:spMkLst>
            <pc:docMk/>
            <pc:sldMk cId="1369657265" sldId="281"/>
            <ac:spMk id="175" creationId="{E030F529-907C-324A-A173-7E006146D0C9}"/>
          </ac:spMkLst>
        </pc:spChg>
        <pc:spChg chg="add del mod">
          <ac:chgData name="Akash Levy" userId="0f662538-7453-45f3-952a-fc9f1a7c515e" providerId="ADAL" clId="{FFE15580-7123-9E48-A552-9F128259161C}" dt="2019-03-20T02:08:36.450" v="1478" actId="478"/>
          <ac:spMkLst>
            <pc:docMk/>
            <pc:sldMk cId="1369657265" sldId="281"/>
            <ac:spMk id="176" creationId="{5AF5017D-28E1-704C-B1E3-DF3D4E93B742}"/>
          </ac:spMkLst>
        </pc:spChg>
        <pc:spChg chg="add mod">
          <ac:chgData name="Akash Levy" userId="0f662538-7453-45f3-952a-fc9f1a7c515e" providerId="ADAL" clId="{FFE15580-7123-9E48-A552-9F128259161C}" dt="2019-03-20T02:09:02.158" v="1481" actId="164"/>
          <ac:spMkLst>
            <pc:docMk/>
            <pc:sldMk cId="1369657265" sldId="281"/>
            <ac:spMk id="177" creationId="{4673E8AE-3FC7-614E-BC9E-42275487D58C}"/>
          </ac:spMkLst>
        </pc:spChg>
        <pc:spChg chg="add del mod">
          <ac:chgData name="Akash Levy" userId="0f662538-7453-45f3-952a-fc9f1a7c515e" providerId="ADAL" clId="{FFE15580-7123-9E48-A552-9F128259161C}" dt="2019-03-20T02:08:37.692" v="1479" actId="478"/>
          <ac:spMkLst>
            <pc:docMk/>
            <pc:sldMk cId="1369657265" sldId="281"/>
            <ac:spMk id="178" creationId="{3DEADD71-142D-0E4D-9F17-3DBCA9D6100C}"/>
          </ac:spMkLst>
        </pc:spChg>
        <pc:spChg chg="add mod">
          <ac:chgData name="Akash Levy" userId="0f662538-7453-45f3-952a-fc9f1a7c515e" providerId="ADAL" clId="{FFE15580-7123-9E48-A552-9F128259161C}" dt="2019-03-20T02:09:02.158" v="1481" actId="164"/>
          <ac:spMkLst>
            <pc:docMk/>
            <pc:sldMk cId="1369657265" sldId="281"/>
            <ac:spMk id="179" creationId="{61470B02-7A73-7141-8EDA-F1C0522518E4}"/>
          </ac:spMkLst>
        </pc:spChg>
        <pc:spChg chg="add mod">
          <ac:chgData name="Akash Levy" userId="0f662538-7453-45f3-952a-fc9f1a7c515e" providerId="ADAL" clId="{FFE15580-7123-9E48-A552-9F128259161C}" dt="2019-03-20T02:15:29.311" v="1674" actId="164"/>
          <ac:spMkLst>
            <pc:docMk/>
            <pc:sldMk cId="1369657265" sldId="281"/>
            <ac:spMk id="180" creationId="{9E81575B-9327-8C49-9E8C-C642BA652165}"/>
          </ac:spMkLst>
        </pc:spChg>
        <pc:spChg chg="add mod">
          <ac:chgData name="Akash Levy" userId="0f662538-7453-45f3-952a-fc9f1a7c515e" providerId="ADAL" clId="{FFE15580-7123-9E48-A552-9F128259161C}" dt="2019-03-20T02:15:29.311" v="1674" actId="164"/>
          <ac:spMkLst>
            <pc:docMk/>
            <pc:sldMk cId="1369657265" sldId="281"/>
            <ac:spMk id="181" creationId="{968B5E5B-B31D-614E-B499-56B00378C6F1}"/>
          </ac:spMkLst>
        </pc:spChg>
        <pc:spChg chg="add mod">
          <ac:chgData name="Akash Levy" userId="0f662538-7453-45f3-952a-fc9f1a7c515e" providerId="ADAL" clId="{FFE15580-7123-9E48-A552-9F128259161C}" dt="2019-03-20T02:15:29.311" v="1674" actId="164"/>
          <ac:spMkLst>
            <pc:docMk/>
            <pc:sldMk cId="1369657265" sldId="281"/>
            <ac:spMk id="182" creationId="{15601F49-81B2-2E47-8467-BFA9F29D195B}"/>
          </ac:spMkLst>
        </pc:spChg>
        <pc:spChg chg="add mod">
          <ac:chgData name="Akash Levy" userId="0f662538-7453-45f3-952a-fc9f1a7c515e" providerId="ADAL" clId="{FFE15580-7123-9E48-A552-9F128259161C}" dt="2019-03-20T02:15:29.311" v="1674" actId="164"/>
          <ac:spMkLst>
            <pc:docMk/>
            <pc:sldMk cId="1369657265" sldId="281"/>
            <ac:spMk id="183" creationId="{AAC7B888-EC39-0445-B880-367224B8464B}"/>
          </ac:spMkLst>
        </pc:spChg>
        <pc:spChg chg="add mod">
          <ac:chgData name="Akash Levy" userId="0f662538-7453-45f3-952a-fc9f1a7c515e" providerId="ADAL" clId="{FFE15580-7123-9E48-A552-9F128259161C}" dt="2019-03-20T02:15:29.311" v="1674" actId="164"/>
          <ac:spMkLst>
            <pc:docMk/>
            <pc:sldMk cId="1369657265" sldId="281"/>
            <ac:spMk id="184" creationId="{D228418B-6D11-E741-857A-1C7B6EC9580B}"/>
          </ac:spMkLst>
        </pc:spChg>
        <pc:spChg chg="add mod">
          <ac:chgData name="Akash Levy" userId="0f662538-7453-45f3-952a-fc9f1a7c515e" providerId="ADAL" clId="{FFE15580-7123-9E48-A552-9F128259161C}" dt="2019-03-20T02:15:29.311" v="1674" actId="164"/>
          <ac:spMkLst>
            <pc:docMk/>
            <pc:sldMk cId="1369657265" sldId="281"/>
            <ac:spMk id="185" creationId="{B612C54F-0177-244E-AB4B-8E55CF362836}"/>
          </ac:spMkLst>
        </pc:spChg>
        <pc:spChg chg="add del mod">
          <ac:chgData name="Akash Levy" userId="0f662538-7453-45f3-952a-fc9f1a7c515e" providerId="ADAL" clId="{FFE15580-7123-9E48-A552-9F128259161C}" dt="2019-03-20T02:17:07.106" v="1721" actId="478"/>
          <ac:spMkLst>
            <pc:docMk/>
            <pc:sldMk cId="1369657265" sldId="281"/>
            <ac:spMk id="186" creationId="{474EB111-38CF-4345-B0D0-288EDEB993FF}"/>
          </ac:spMkLst>
        </pc:spChg>
        <pc:spChg chg="add mod">
          <ac:chgData name="Akash Levy" userId="0f662538-7453-45f3-952a-fc9f1a7c515e" providerId="ADAL" clId="{FFE15580-7123-9E48-A552-9F128259161C}" dt="2019-03-20T02:15:29.311" v="1674" actId="164"/>
          <ac:spMkLst>
            <pc:docMk/>
            <pc:sldMk cId="1369657265" sldId="281"/>
            <ac:spMk id="187" creationId="{C302BF01-173B-FC47-AEF4-6AD208AE3739}"/>
          </ac:spMkLst>
        </pc:spChg>
        <pc:spChg chg="add mod">
          <ac:chgData name="Akash Levy" userId="0f662538-7453-45f3-952a-fc9f1a7c515e" providerId="ADAL" clId="{FFE15580-7123-9E48-A552-9F128259161C}" dt="2019-03-20T02:15:29.311" v="1674" actId="164"/>
          <ac:spMkLst>
            <pc:docMk/>
            <pc:sldMk cId="1369657265" sldId="281"/>
            <ac:spMk id="188" creationId="{5F2A0183-D03E-5A46-A61D-DF300DAAE40B}"/>
          </ac:spMkLst>
        </pc:spChg>
        <pc:spChg chg="add mod">
          <ac:chgData name="Akash Levy" userId="0f662538-7453-45f3-952a-fc9f1a7c515e" providerId="ADAL" clId="{FFE15580-7123-9E48-A552-9F128259161C}" dt="2019-03-20T02:15:29.311" v="1674" actId="164"/>
          <ac:spMkLst>
            <pc:docMk/>
            <pc:sldMk cId="1369657265" sldId="281"/>
            <ac:spMk id="189" creationId="{E0F733E5-172E-CE41-90DD-D46FEB968527}"/>
          </ac:spMkLst>
        </pc:spChg>
        <pc:spChg chg="mod">
          <ac:chgData name="Akash Levy" userId="0f662538-7453-45f3-952a-fc9f1a7c515e" providerId="ADAL" clId="{FFE15580-7123-9E48-A552-9F128259161C}" dt="2019-03-20T02:20:13.226" v="1736" actId="1076"/>
          <ac:spMkLst>
            <pc:docMk/>
            <pc:sldMk cId="1369657265" sldId="281"/>
            <ac:spMk id="221" creationId="{37D61B11-175D-B64A-AF90-9DFD568965D2}"/>
          </ac:spMkLst>
        </pc:spChg>
        <pc:spChg chg="mod">
          <ac:chgData name="Akash Levy" userId="0f662538-7453-45f3-952a-fc9f1a7c515e" providerId="ADAL" clId="{FFE15580-7123-9E48-A552-9F128259161C}" dt="2019-03-20T02:21:05.893" v="1759" actId="1076"/>
          <ac:spMkLst>
            <pc:docMk/>
            <pc:sldMk cId="1369657265" sldId="281"/>
            <ac:spMk id="222" creationId="{5E563EE2-E077-EC44-984F-6AE875064384}"/>
          </ac:spMkLst>
        </pc:spChg>
        <pc:spChg chg="mod">
          <ac:chgData name="Akash Levy" userId="0f662538-7453-45f3-952a-fc9f1a7c515e" providerId="ADAL" clId="{FFE15580-7123-9E48-A552-9F128259161C}" dt="2019-03-20T02:21:09.229" v="1760" actId="1076"/>
          <ac:spMkLst>
            <pc:docMk/>
            <pc:sldMk cId="1369657265" sldId="281"/>
            <ac:spMk id="223" creationId="{FCCFAE3D-A7F7-1340-984D-E8EA67DB8FBC}"/>
          </ac:spMkLst>
        </pc:spChg>
        <pc:spChg chg="mod">
          <ac:chgData name="Akash Levy" userId="0f662538-7453-45f3-952a-fc9f1a7c515e" providerId="ADAL" clId="{FFE15580-7123-9E48-A552-9F128259161C}" dt="2019-03-20T02:21:35.512" v="1772" actId="403"/>
          <ac:spMkLst>
            <pc:docMk/>
            <pc:sldMk cId="1369657265" sldId="281"/>
            <ac:spMk id="228" creationId="{64E3E058-DA97-0B46-835D-0623E746455B}"/>
          </ac:spMkLst>
        </pc:spChg>
        <pc:spChg chg="del">
          <ac:chgData name="Akash Levy" userId="0f662538-7453-45f3-952a-fc9f1a7c515e" providerId="ADAL" clId="{FFE15580-7123-9E48-A552-9F128259161C}" dt="2019-03-20T02:20:22.581" v="1740" actId="478"/>
          <ac:spMkLst>
            <pc:docMk/>
            <pc:sldMk cId="1369657265" sldId="281"/>
            <ac:spMk id="229" creationId="{BEE968AD-8FE4-F64B-BE32-BC2185BDE9F8}"/>
          </ac:spMkLst>
        </pc:spChg>
        <pc:spChg chg="mod">
          <ac:chgData name="Akash Levy" userId="0f662538-7453-45f3-952a-fc9f1a7c515e" providerId="ADAL" clId="{FFE15580-7123-9E48-A552-9F128259161C}" dt="2019-03-20T02:20:31.489" v="1750" actId="1036"/>
          <ac:spMkLst>
            <pc:docMk/>
            <pc:sldMk cId="1369657265" sldId="281"/>
            <ac:spMk id="230" creationId="{E2215677-D21C-F748-BB22-E82BC4EDC159}"/>
          </ac:spMkLst>
        </pc:spChg>
        <pc:spChg chg="del mod">
          <ac:chgData name="Akash Levy" userId="0f662538-7453-45f3-952a-fc9f1a7c515e" providerId="ADAL" clId="{FFE15580-7123-9E48-A552-9F128259161C}" dt="2019-03-20T02:20:20.205" v="1739" actId="478"/>
          <ac:spMkLst>
            <pc:docMk/>
            <pc:sldMk cId="1369657265" sldId="281"/>
            <ac:spMk id="231" creationId="{56A4B7FA-825C-5846-ADA6-945D08A92CE3}"/>
          </ac:spMkLst>
        </pc:spChg>
        <pc:spChg chg="del">
          <ac:chgData name="Akash Levy" userId="0f662538-7453-45f3-952a-fc9f1a7c515e" providerId="ADAL" clId="{FFE15580-7123-9E48-A552-9F128259161C}" dt="2019-03-20T02:20:18.541" v="1737" actId="478"/>
          <ac:spMkLst>
            <pc:docMk/>
            <pc:sldMk cId="1369657265" sldId="281"/>
            <ac:spMk id="232" creationId="{4C1CAA15-FE5F-9B40-B8A6-067C071CF248}"/>
          </ac:spMkLst>
        </pc:spChg>
        <pc:spChg chg="add mod">
          <ac:chgData name="Akash Levy" userId="0f662538-7453-45f3-952a-fc9f1a7c515e" providerId="ADAL" clId="{FFE15580-7123-9E48-A552-9F128259161C}" dt="2019-03-20T02:20:37.422" v="1752" actId="1076"/>
          <ac:spMkLst>
            <pc:docMk/>
            <pc:sldMk cId="1369657265" sldId="281"/>
            <ac:spMk id="233" creationId="{DA71FEAD-7439-C241-965E-657936AF6004}"/>
          </ac:spMkLst>
        </pc:spChg>
        <pc:spChg chg="add mod">
          <ac:chgData name="Akash Levy" userId="0f662538-7453-45f3-952a-fc9f1a7c515e" providerId="ADAL" clId="{FFE15580-7123-9E48-A552-9F128259161C}" dt="2019-03-20T02:20:46.320" v="1755" actId="1076"/>
          <ac:spMkLst>
            <pc:docMk/>
            <pc:sldMk cId="1369657265" sldId="281"/>
            <ac:spMk id="234" creationId="{24947E05-E785-B544-B9E0-8852F6E0A7C3}"/>
          </ac:spMkLst>
        </pc:spChg>
        <pc:spChg chg="add mod">
          <ac:chgData name="Akash Levy" userId="0f662538-7453-45f3-952a-fc9f1a7c515e" providerId="ADAL" clId="{FFE15580-7123-9E48-A552-9F128259161C}" dt="2019-03-20T02:20:50.874" v="1757" actId="1076"/>
          <ac:spMkLst>
            <pc:docMk/>
            <pc:sldMk cId="1369657265" sldId="281"/>
            <ac:spMk id="235" creationId="{5A240C5A-B15C-1A49-8E92-564ED375CF67}"/>
          </ac:spMkLst>
        </pc:spChg>
        <pc:grpChg chg="del">
          <ac:chgData name="Akash Levy" userId="0f662538-7453-45f3-952a-fc9f1a7c515e" providerId="ADAL" clId="{FFE15580-7123-9E48-A552-9F128259161C}" dt="2019-03-20T02:06:51.690" v="1458" actId="165"/>
          <ac:grpSpMkLst>
            <pc:docMk/>
            <pc:sldMk cId="1369657265" sldId="281"/>
            <ac:grpSpMk id="5" creationId="{DC3AB486-D5D7-4E4B-BDC0-A5C50607DC0C}"/>
          </ac:grpSpMkLst>
        </pc:grpChg>
        <pc:grpChg chg="add mod">
          <ac:chgData name="Akash Levy" userId="0f662538-7453-45f3-952a-fc9f1a7c515e" providerId="ADAL" clId="{FFE15580-7123-9E48-A552-9F128259161C}" dt="2019-03-20T02:09:02.158" v="1481" actId="164"/>
          <ac:grpSpMkLst>
            <pc:docMk/>
            <pc:sldMk cId="1369657265" sldId="281"/>
            <ac:grpSpMk id="12" creationId="{0ACD110C-37C3-D441-B91E-C935DB065B92}"/>
          </ac:grpSpMkLst>
        </pc:grpChg>
        <pc:grpChg chg="add mod">
          <ac:chgData name="Akash Levy" userId="0f662538-7453-45f3-952a-fc9f1a7c515e" providerId="ADAL" clId="{FFE15580-7123-9E48-A552-9F128259161C}" dt="2019-03-20T22:27:18.462" v="1849" actId="1036"/>
          <ac:grpSpMkLst>
            <pc:docMk/>
            <pc:sldMk cId="1369657265" sldId="281"/>
            <ac:grpSpMk id="26" creationId="{35583772-9C8B-B049-8815-44A1C4693A09}"/>
          </ac:grpSpMkLst>
        </pc:grpChg>
        <pc:grpChg chg="add del mod">
          <ac:chgData name="Akash Levy" userId="0f662538-7453-45f3-952a-fc9f1a7c515e" providerId="ADAL" clId="{FFE15580-7123-9E48-A552-9F128259161C}" dt="2019-03-20T02:17:25.792" v="1725"/>
          <ac:grpSpMkLst>
            <pc:docMk/>
            <pc:sldMk cId="1369657265" sldId="281"/>
            <ac:grpSpMk id="191" creationId="{A3FEA1B0-4F31-2B4C-8CE9-C1C7439B2588}"/>
          </ac:grpSpMkLst>
        </pc:grpChg>
        <pc:grpChg chg="add mod">
          <ac:chgData name="Akash Levy" userId="0f662538-7453-45f3-952a-fc9f1a7c515e" providerId="ADAL" clId="{FFE15580-7123-9E48-A552-9F128259161C}" dt="2019-03-20T02:17:25.244" v="1724" actId="571"/>
          <ac:grpSpMkLst>
            <pc:docMk/>
            <pc:sldMk cId="1369657265" sldId="281"/>
            <ac:grpSpMk id="205" creationId="{F2084F1A-A9F2-7243-A2F8-9DEA05D0F7B5}"/>
          </ac:grpSpMkLst>
        </pc:grpChg>
        <pc:grpChg chg="add mod">
          <ac:chgData name="Akash Levy" userId="0f662538-7453-45f3-952a-fc9f1a7c515e" providerId="ADAL" clId="{FFE15580-7123-9E48-A552-9F128259161C}" dt="2019-03-20T22:27:25.336" v="1856" actId="1035"/>
          <ac:grpSpMkLst>
            <pc:docMk/>
            <pc:sldMk cId="1369657265" sldId="281"/>
            <ac:grpSpMk id="219" creationId="{80CCA943-1D6A-654F-8ACC-CA35F5B91296}"/>
          </ac:grpSpMkLst>
        </pc:grpChg>
        <pc:picChg chg="add mod">
          <ac:chgData name="Akash Levy" userId="0f662538-7453-45f3-952a-fc9f1a7c515e" providerId="ADAL" clId="{FFE15580-7123-9E48-A552-9F128259161C}" dt="2019-03-20T02:15:29.311" v="1674" actId="164"/>
          <ac:picMkLst>
            <pc:docMk/>
            <pc:sldMk cId="1369657265" sldId="281"/>
            <ac:picMk id="14" creationId="{1FA93B01-5D14-1345-B297-7A7118EE4CBE}"/>
          </ac:picMkLst>
        </pc:picChg>
        <pc:picChg chg="mod">
          <ac:chgData name="Akash Levy" userId="0f662538-7453-45f3-952a-fc9f1a7c515e" providerId="ADAL" clId="{FFE15580-7123-9E48-A552-9F128259161C}" dt="2019-03-20T02:20:07.274" v="1735" actId="14826"/>
          <ac:picMkLst>
            <pc:docMk/>
            <pc:sldMk cId="1369657265" sldId="281"/>
            <ac:picMk id="220" creationId="{3F8556D5-F862-4E4C-9D0E-287AB938C85E}"/>
          </ac:picMkLst>
        </pc:picChg>
        <pc:cxnChg chg="mod topLvl">
          <ac:chgData name="Akash Levy" userId="0f662538-7453-45f3-952a-fc9f1a7c515e" providerId="ADAL" clId="{FFE15580-7123-9E48-A552-9F128259161C}" dt="2019-03-20T02:09:02.158" v="1481" actId="164"/>
          <ac:cxnSpMkLst>
            <pc:docMk/>
            <pc:sldMk cId="1369657265" sldId="281"/>
            <ac:cxnSpMk id="8" creationId="{0760731A-07CD-804F-A6F9-E4F4D8723530}"/>
          </ac:cxnSpMkLst>
        </pc:cxnChg>
        <pc:cxnChg chg="mod topLvl">
          <ac:chgData name="Akash Levy" userId="0f662538-7453-45f3-952a-fc9f1a7c515e" providerId="ADAL" clId="{FFE15580-7123-9E48-A552-9F128259161C}" dt="2019-03-20T02:09:02.158" v="1481" actId="164"/>
          <ac:cxnSpMkLst>
            <pc:docMk/>
            <pc:sldMk cId="1369657265" sldId="281"/>
            <ac:cxnSpMk id="9" creationId="{071D7EDD-C243-6843-B7FF-BCBEF37C4BC4}"/>
          </ac:cxnSpMkLst>
        </pc:cxnChg>
        <pc:cxnChg chg="mod topLvl">
          <ac:chgData name="Akash Levy" userId="0f662538-7453-45f3-952a-fc9f1a7c515e" providerId="ADAL" clId="{FFE15580-7123-9E48-A552-9F128259161C}" dt="2019-03-20T02:09:02.158" v="1481" actId="164"/>
          <ac:cxnSpMkLst>
            <pc:docMk/>
            <pc:sldMk cId="1369657265" sldId="281"/>
            <ac:cxnSpMk id="10" creationId="{B9C27CD6-C4C8-6E4A-BE80-57431A5CDB13}"/>
          </ac:cxnSpMkLst>
        </pc:cxnChg>
        <pc:cxnChg chg="mod topLvl">
          <ac:chgData name="Akash Levy" userId="0f662538-7453-45f3-952a-fc9f1a7c515e" providerId="ADAL" clId="{FFE15580-7123-9E48-A552-9F128259161C}" dt="2019-03-20T02:09:02.158" v="1481" actId="164"/>
          <ac:cxnSpMkLst>
            <pc:docMk/>
            <pc:sldMk cId="1369657265" sldId="281"/>
            <ac:cxnSpMk id="11" creationId="{D539D3C0-D868-144D-ABB4-4F522C0D4ECF}"/>
          </ac:cxnSpMkLst>
        </pc:cxnChg>
        <pc:cxnChg chg="mod topLvl">
          <ac:chgData name="Akash Levy" userId="0f662538-7453-45f3-952a-fc9f1a7c515e" providerId="ADAL" clId="{FFE15580-7123-9E48-A552-9F128259161C}" dt="2019-03-20T02:09:02.158" v="1481" actId="164"/>
          <ac:cxnSpMkLst>
            <pc:docMk/>
            <pc:sldMk cId="1369657265" sldId="281"/>
            <ac:cxnSpMk id="19" creationId="{60262FA9-7997-BB44-A062-8D449A942F90}"/>
          </ac:cxnSpMkLst>
        </pc:cxnChg>
        <pc:cxnChg chg="mod topLvl">
          <ac:chgData name="Akash Levy" userId="0f662538-7453-45f3-952a-fc9f1a7c515e" providerId="ADAL" clId="{FFE15580-7123-9E48-A552-9F128259161C}" dt="2019-03-20T02:09:02.158" v="1481" actId="164"/>
          <ac:cxnSpMkLst>
            <pc:docMk/>
            <pc:sldMk cId="1369657265" sldId="281"/>
            <ac:cxnSpMk id="20" creationId="{449C704A-56CC-B240-935B-981D0D2818EA}"/>
          </ac:cxnSpMkLst>
        </pc:cxnChg>
        <pc:cxnChg chg="mod topLvl">
          <ac:chgData name="Akash Levy" userId="0f662538-7453-45f3-952a-fc9f1a7c515e" providerId="ADAL" clId="{FFE15580-7123-9E48-A552-9F128259161C}" dt="2019-03-20T02:09:02.158" v="1481" actId="164"/>
          <ac:cxnSpMkLst>
            <pc:docMk/>
            <pc:sldMk cId="1369657265" sldId="281"/>
            <ac:cxnSpMk id="23" creationId="{F1EFA77D-F1F7-D947-BA2B-207336AB826B}"/>
          </ac:cxnSpMkLst>
        </pc:cxnChg>
        <pc:cxnChg chg="mod topLvl">
          <ac:chgData name="Akash Levy" userId="0f662538-7453-45f3-952a-fc9f1a7c515e" providerId="ADAL" clId="{FFE15580-7123-9E48-A552-9F128259161C}" dt="2019-03-20T02:09:02.158" v="1481" actId="164"/>
          <ac:cxnSpMkLst>
            <pc:docMk/>
            <pc:sldMk cId="1369657265" sldId="281"/>
            <ac:cxnSpMk id="29" creationId="{2EE69401-B9C9-3D40-A10D-3AB511172A3D}"/>
          </ac:cxnSpMkLst>
        </pc:cxnChg>
        <pc:cxnChg chg="add mod">
          <ac:chgData name="Akash Levy" userId="0f662538-7453-45f3-952a-fc9f1a7c515e" providerId="ADAL" clId="{FFE15580-7123-9E48-A552-9F128259161C}" dt="2019-03-20T02:16:44.360" v="1715" actId="692"/>
          <ac:cxnSpMkLst>
            <pc:docMk/>
            <pc:sldMk cId="1369657265" sldId="281"/>
            <ac:cxnSpMk id="30" creationId="{ADF755AA-81B5-D24A-AF36-9128341BF35D}"/>
          </ac:cxnSpMkLst>
        </pc:cxnChg>
        <pc:cxnChg chg="mod topLvl">
          <ac:chgData name="Akash Levy" userId="0f662538-7453-45f3-952a-fc9f1a7c515e" providerId="ADAL" clId="{FFE15580-7123-9E48-A552-9F128259161C}" dt="2019-03-20T02:09:02.158" v="1481" actId="164"/>
          <ac:cxnSpMkLst>
            <pc:docMk/>
            <pc:sldMk cId="1369657265" sldId="281"/>
            <ac:cxnSpMk id="31" creationId="{6A70C30D-BE45-6644-8EF0-543A33B4B27D}"/>
          </ac:cxnSpMkLst>
        </pc:cxnChg>
        <pc:cxnChg chg="mod topLvl">
          <ac:chgData name="Akash Levy" userId="0f662538-7453-45f3-952a-fc9f1a7c515e" providerId="ADAL" clId="{FFE15580-7123-9E48-A552-9F128259161C}" dt="2019-03-20T02:09:02.158" v="1481" actId="164"/>
          <ac:cxnSpMkLst>
            <pc:docMk/>
            <pc:sldMk cId="1369657265" sldId="281"/>
            <ac:cxnSpMk id="37" creationId="{75672B2C-4425-EA4C-94CA-7279342CD69B}"/>
          </ac:cxnSpMkLst>
        </pc:cxnChg>
        <pc:cxnChg chg="mod topLvl">
          <ac:chgData name="Akash Levy" userId="0f662538-7453-45f3-952a-fc9f1a7c515e" providerId="ADAL" clId="{FFE15580-7123-9E48-A552-9F128259161C}" dt="2019-03-20T02:09:02.158" v="1481" actId="164"/>
          <ac:cxnSpMkLst>
            <pc:docMk/>
            <pc:sldMk cId="1369657265" sldId="281"/>
            <ac:cxnSpMk id="43" creationId="{B7DAFA7F-DE69-B349-A784-3A87DB2BDD11}"/>
          </ac:cxnSpMkLst>
        </pc:cxnChg>
        <pc:cxnChg chg="mod topLvl">
          <ac:chgData name="Akash Levy" userId="0f662538-7453-45f3-952a-fc9f1a7c515e" providerId="ADAL" clId="{FFE15580-7123-9E48-A552-9F128259161C}" dt="2019-03-20T02:09:02.158" v="1481" actId="164"/>
          <ac:cxnSpMkLst>
            <pc:docMk/>
            <pc:sldMk cId="1369657265" sldId="281"/>
            <ac:cxnSpMk id="55" creationId="{8AE82AFF-B535-D64F-8860-9055EBAB32BB}"/>
          </ac:cxnSpMkLst>
        </pc:cxnChg>
        <pc:cxnChg chg="mod topLvl">
          <ac:chgData name="Akash Levy" userId="0f662538-7453-45f3-952a-fc9f1a7c515e" providerId="ADAL" clId="{FFE15580-7123-9E48-A552-9F128259161C}" dt="2019-03-20T02:09:02.158" v="1481" actId="164"/>
          <ac:cxnSpMkLst>
            <pc:docMk/>
            <pc:sldMk cId="1369657265" sldId="281"/>
            <ac:cxnSpMk id="60" creationId="{658405EC-FE05-994B-9C12-C3A185312CC1}"/>
          </ac:cxnSpMkLst>
        </pc:cxnChg>
        <pc:cxnChg chg="mod topLvl">
          <ac:chgData name="Akash Levy" userId="0f662538-7453-45f3-952a-fc9f1a7c515e" providerId="ADAL" clId="{FFE15580-7123-9E48-A552-9F128259161C}" dt="2019-03-20T02:09:02.158" v="1481" actId="164"/>
          <ac:cxnSpMkLst>
            <pc:docMk/>
            <pc:sldMk cId="1369657265" sldId="281"/>
            <ac:cxnSpMk id="65" creationId="{868C794F-A175-C04E-ACFF-16202AE5390D}"/>
          </ac:cxnSpMkLst>
        </pc:cxnChg>
        <pc:cxnChg chg="mod topLvl">
          <ac:chgData name="Akash Levy" userId="0f662538-7453-45f3-952a-fc9f1a7c515e" providerId="ADAL" clId="{FFE15580-7123-9E48-A552-9F128259161C}" dt="2019-03-20T02:09:02.158" v="1481" actId="164"/>
          <ac:cxnSpMkLst>
            <pc:docMk/>
            <pc:sldMk cId="1369657265" sldId="281"/>
            <ac:cxnSpMk id="72" creationId="{B1809290-A6F3-0748-A187-AA0C6FBFD907}"/>
          </ac:cxnSpMkLst>
        </pc:cxnChg>
        <pc:cxnChg chg="mod topLvl">
          <ac:chgData name="Akash Levy" userId="0f662538-7453-45f3-952a-fc9f1a7c515e" providerId="ADAL" clId="{FFE15580-7123-9E48-A552-9F128259161C}" dt="2019-03-20T02:09:02.158" v="1481" actId="164"/>
          <ac:cxnSpMkLst>
            <pc:docMk/>
            <pc:sldMk cId="1369657265" sldId="281"/>
            <ac:cxnSpMk id="73" creationId="{F2122559-0FB3-AB4F-A3E1-B4C1BBF49BCB}"/>
          </ac:cxnSpMkLst>
        </pc:cxnChg>
        <pc:cxnChg chg="mod topLvl">
          <ac:chgData name="Akash Levy" userId="0f662538-7453-45f3-952a-fc9f1a7c515e" providerId="ADAL" clId="{FFE15580-7123-9E48-A552-9F128259161C}" dt="2019-03-20T02:09:02.158" v="1481" actId="164"/>
          <ac:cxnSpMkLst>
            <pc:docMk/>
            <pc:sldMk cId="1369657265" sldId="281"/>
            <ac:cxnSpMk id="74" creationId="{B6C53DDF-3419-444E-B536-D05E5EF20A89}"/>
          </ac:cxnSpMkLst>
        </pc:cxnChg>
        <pc:cxnChg chg="mod topLvl">
          <ac:chgData name="Akash Levy" userId="0f662538-7453-45f3-952a-fc9f1a7c515e" providerId="ADAL" clId="{FFE15580-7123-9E48-A552-9F128259161C}" dt="2019-03-20T02:09:02.158" v="1481" actId="164"/>
          <ac:cxnSpMkLst>
            <pc:docMk/>
            <pc:sldMk cId="1369657265" sldId="281"/>
            <ac:cxnSpMk id="80" creationId="{57DE5045-458B-C74A-B66E-0FEDF106D3BE}"/>
          </ac:cxnSpMkLst>
        </pc:cxnChg>
        <pc:cxnChg chg="mod topLvl">
          <ac:chgData name="Akash Levy" userId="0f662538-7453-45f3-952a-fc9f1a7c515e" providerId="ADAL" clId="{FFE15580-7123-9E48-A552-9F128259161C}" dt="2019-03-20T02:09:02.158" v="1481" actId="164"/>
          <ac:cxnSpMkLst>
            <pc:docMk/>
            <pc:sldMk cId="1369657265" sldId="281"/>
            <ac:cxnSpMk id="81" creationId="{86BC17E4-4FCC-B946-84D6-08DE50938C3C}"/>
          </ac:cxnSpMkLst>
        </pc:cxnChg>
        <pc:cxnChg chg="mod topLvl">
          <ac:chgData name="Akash Levy" userId="0f662538-7453-45f3-952a-fc9f1a7c515e" providerId="ADAL" clId="{FFE15580-7123-9E48-A552-9F128259161C}" dt="2019-03-20T02:09:02.158" v="1481" actId="164"/>
          <ac:cxnSpMkLst>
            <pc:docMk/>
            <pc:sldMk cId="1369657265" sldId="281"/>
            <ac:cxnSpMk id="82" creationId="{7710E8AB-ED9F-3A44-8C4A-CCD8D5ACD779}"/>
          </ac:cxnSpMkLst>
        </pc:cxnChg>
        <pc:cxnChg chg="mod topLvl">
          <ac:chgData name="Akash Levy" userId="0f662538-7453-45f3-952a-fc9f1a7c515e" providerId="ADAL" clId="{FFE15580-7123-9E48-A552-9F128259161C}" dt="2019-03-20T02:09:02.158" v="1481" actId="164"/>
          <ac:cxnSpMkLst>
            <pc:docMk/>
            <pc:sldMk cId="1369657265" sldId="281"/>
            <ac:cxnSpMk id="83" creationId="{7F7BD32E-ED7E-D240-A82B-1D67613E2623}"/>
          </ac:cxnSpMkLst>
        </pc:cxnChg>
        <pc:cxnChg chg="mod topLvl">
          <ac:chgData name="Akash Levy" userId="0f662538-7453-45f3-952a-fc9f1a7c515e" providerId="ADAL" clId="{FFE15580-7123-9E48-A552-9F128259161C}" dt="2019-03-20T02:09:02.158" v="1481" actId="164"/>
          <ac:cxnSpMkLst>
            <pc:docMk/>
            <pc:sldMk cId="1369657265" sldId="281"/>
            <ac:cxnSpMk id="84" creationId="{681A7946-57D2-2D48-BDBF-783857D531F5}"/>
          </ac:cxnSpMkLst>
        </pc:cxnChg>
        <pc:cxnChg chg="mod topLvl">
          <ac:chgData name="Akash Levy" userId="0f662538-7453-45f3-952a-fc9f1a7c515e" providerId="ADAL" clId="{FFE15580-7123-9E48-A552-9F128259161C}" dt="2019-03-20T02:09:02.158" v="1481" actId="164"/>
          <ac:cxnSpMkLst>
            <pc:docMk/>
            <pc:sldMk cId="1369657265" sldId="281"/>
            <ac:cxnSpMk id="85" creationId="{922090EA-BDFE-094D-B92D-8FE9F047556C}"/>
          </ac:cxnSpMkLst>
        </pc:cxnChg>
        <pc:cxnChg chg="mod topLvl">
          <ac:chgData name="Akash Levy" userId="0f662538-7453-45f3-952a-fc9f1a7c515e" providerId="ADAL" clId="{FFE15580-7123-9E48-A552-9F128259161C}" dt="2019-03-20T02:09:02.158" v="1481" actId="164"/>
          <ac:cxnSpMkLst>
            <pc:docMk/>
            <pc:sldMk cId="1369657265" sldId="281"/>
            <ac:cxnSpMk id="86" creationId="{B435E90B-432D-194B-9C08-6BDC51A89374}"/>
          </ac:cxnSpMkLst>
        </pc:cxnChg>
        <pc:cxnChg chg="mod topLvl">
          <ac:chgData name="Akash Levy" userId="0f662538-7453-45f3-952a-fc9f1a7c515e" providerId="ADAL" clId="{FFE15580-7123-9E48-A552-9F128259161C}" dt="2019-03-20T02:09:02.158" v="1481" actId="164"/>
          <ac:cxnSpMkLst>
            <pc:docMk/>
            <pc:sldMk cId="1369657265" sldId="281"/>
            <ac:cxnSpMk id="89" creationId="{ACB11681-02EF-CA41-B482-64DD20724841}"/>
          </ac:cxnSpMkLst>
        </pc:cxnChg>
        <pc:cxnChg chg="mod topLvl">
          <ac:chgData name="Akash Levy" userId="0f662538-7453-45f3-952a-fc9f1a7c515e" providerId="ADAL" clId="{FFE15580-7123-9E48-A552-9F128259161C}" dt="2019-03-20T02:09:02.158" v="1481" actId="164"/>
          <ac:cxnSpMkLst>
            <pc:docMk/>
            <pc:sldMk cId="1369657265" sldId="281"/>
            <ac:cxnSpMk id="98" creationId="{51792696-472B-F845-9030-FD9EFD6F9B3D}"/>
          </ac:cxnSpMkLst>
        </pc:cxnChg>
        <pc:cxnChg chg="mod topLvl">
          <ac:chgData name="Akash Levy" userId="0f662538-7453-45f3-952a-fc9f1a7c515e" providerId="ADAL" clId="{FFE15580-7123-9E48-A552-9F128259161C}" dt="2019-03-20T02:09:02.158" v="1481" actId="164"/>
          <ac:cxnSpMkLst>
            <pc:docMk/>
            <pc:sldMk cId="1369657265" sldId="281"/>
            <ac:cxnSpMk id="99" creationId="{7819D78A-49DB-1041-B963-23F6F52B47AE}"/>
          </ac:cxnSpMkLst>
        </pc:cxnChg>
        <pc:cxnChg chg="mod topLvl">
          <ac:chgData name="Akash Levy" userId="0f662538-7453-45f3-952a-fc9f1a7c515e" providerId="ADAL" clId="{FFE15580-7123-9E48-A552-9F128259161C}" dt="2019-03-20T02:09:02.158" v="1481" actId="164"/>
          <ac:cxnSpMkLst>
            <pc:docMk/>
            <pc:sldMk cId="1369657265" sldId="281"/>
            <ac:cxnSpMk id="102" creationId="{C17A953E-F099-F446-B8A5-F08B7C3DC955}"/>
          </ac:cxnSpMkLst>
        </pc:cxnChg>
        <pc:cxnChg chg="mod topLvl">
          <ac:chgData name="Akash Levy" userId="0f662538-7453-45f3-952a-fc9f1a7c515e" providerId="ADAL" clId="{FFE15580-7123-9E48-A552-9F128259161C}" dt="2019-03-20T02:09:02.158" v="1481" actId="164"/>
          <ac:cxnSpMkLst>
            <pc:docMk/>
            <pc:sldMk cId="1369657265" sldId="281"/>
            <ac:cxnSpMk id="103" creationId="{2A378C41-9444-4249-B34D-F4BAFD45290C}"/>
          </ac:cxnSpMkLst>
        </pc:cxnChg>
        <pc:cxnChg chg="del">
          <ac:chgData name="Akash Levy" userId="0f662538-7453-45f3-952a-fc9f1a7c515e" providerId="ADAL" clId="{FFE15580-7123-9E48-A552-9F128259161C}" dt="2019-03-20T02:05:33.325" v="1418" actId="478"/>
          <ac:cxnSpMkLst>
            <pc:docMk/>
            <pc:sldMk cId="1369657265" sldId="281"/>
            <ac:cxnSpMk id="121" creationId="{8C7C6ED4-66B0-254F-B07B-4158B3498FAA}"/>
          </ac:cxnSpMkLst>
        </pc:cxnChg>
        <pc:cxnChg chg="del">
          <ac:chgData name="Akash Levy" userId="0f662538-7453-45f3-952a-fc9f1a7c515e" providerId="ADAL" clId="{FFE15580-7123-9E48-A552-9F128259161C}" dt="2019-03-20T02:05:33.325" v="1418" actId="478"/>
          <ac:cxnSpMkLst>
            <pc:docMk/>
            <pc:sldMk cId="1369657265" sldId="281"/>
            <ac:cxnSpMk id="122" creationId="{A18316DF-33AA-444F-A2D8-F916033678DA}"/>
          </ac:cxnSpMkLst>
        </pc:cxnChg>
        <pc:cxnChg chg="del">
          <ac:chgData name="Akash Levy" userId="0f662538-7453-45f3-952a-fc9f1a7c515e" providerId="ADAL" clId="{FFE15580-7123-9E48-A552-9F128259161C}" dt="2019-03-20T02:05:33.325" v="1418" actId="478"/>
          <ac:cxnSpMkLst>
            <pc:docMk/>
            <pc:sldMk cId="1369657265" sldId="281"/>
            <ac:cxnSpMk id="123" creationId="{E6E2B5CB-1C5F-994E-A79A-2D1C8C2CA305}"/>
          </ac:cxnSpMkLst>
        </pc:cxnChg>
        <pc:cxnChg chg="del">
          <ac:chgData name="Akash Levy" userId="0f662538-7453-45f3-952a-fc9f1a7c515e" providerId="ADAL" clId="{FFE15580-7123-9E48-A552-9F128259161C}" dt="2019-03-20T02:05:33.325" v="1418" actId="478"/>
          <ac:cxnSpMkLst>
            <pc:docMk/>
            <pc:sldMk cId="1369657265" sldId="281"/>
            <ac:cxnSpMk id="124" creationId="{BCD90A83-CCF6-F74F-828B-2BCDAC733C64}"/>
          </ac:cxnSpMkLst>
        </pc:cxnChg>
        <pc:cxnChg chg="del">
          <ac:chgData name="Akash Levy" userId="0f662538-7453-45f3-952a-fc9f1a7c515e" providerId="ADAL" clId="{FFE15580-7123-9E48-A552-9F128259161C}" dt="2019-03-20T02:05:33.325" v="1418" actId="478"/>
          <ac:cxnSpMkLst>
            <pc:docMk/>
            <pc:sldMk cId="1369657265" sldId="281"/>
            <ac:cxnSpMk id="125" creationId="{B182544C-BBC6-A148-A4BC-730C9BC309DB}"/>
          </ac:cxnSpMkLst>
        </pc:cxnChg>
        <pc:cxnChg chg="del">
          <ac:chgData name="Akash Levy" userId="0f662538-7453-45f3-952a-fc9f1a7c515e" providerId="ADAL" clId="{FFE15580-7123-9E48-A552-9F128259161C}" dt="2019-03-20T02:05:33.325" v="1418" actId="478"/>
          <ac:cxnSpMkLst>
            <pc:docMk/>
            <pc:sldMk cId="1369657265" sldId="281"/>
            <ac:cxnSpMk id="126" creationId="{E4368B5B-A0FE-0E41-8AF7-77B651071317}"/>
          </ac:cxnSpMkLst>
        </pc:cxnChg>
        <pc:cxnChg chg="del">
          <ac:chgData name="Akash Levy" userId="0f662538-7453-45f3-952a-fc9f1a7c515e" providerId="ADAL" clId="{FFE15580-7123-9E48-A552-9F128259161C}" dt="2019-03-20T02:05:33.325" v="1418" actId="478"/>
          <ac:cxnSpMkLst>
            <pc:docMk/>
            <pc:sldMk cId="1369657265" sldId="281"/>
            <ac:cxnSpMk id="127" creationId="{5A52DB82-34A9-4D41-9BB7-313C4F21F53F}"/>
          </ac:cxnSpMkLst>
        </pc:cxnChg>
        <pc:cxnChg chg="del">
          <ac:chgData name="Akash Levy" userId="0f662538-7453-45f3-952a-fc9f1a7c515e" providerId="ADAL" clId="{FFE15580-7123-9E48-A552-9F128259161C}" dt="2019-03-20T02:05:33.325" v="1418" actId="478"/>
          <ac:cxnSpMkLst>
            <pc:docMk/>
            <pc:sldMk cId="1369657265" sldId="281"/>
            <ac:cxnSpMk id="128" creationId="{F39CEAD5-169F-1A4C-957F-3C97336AA481}"/>
          </ac:cxnSpMkLst>
        </pc:cxnChg>
        <pc:cxnChg chg="del">
          <ac:chgData name="Akash Levy" userId="0f662538-7453-45f3-952a-fc9f1a7c515e" providerId="ADAL" clId="{FFE15580-7123-9E48-A552-9F128259161C}" dt="2019-03-20T02:05:33.325" v="1418" actId="478"/>
          <ac:cxnSpMkLst>
            <pc:docMk/>
            <pc:sldMk cId="1369657265" sldId="281"/>
            <ac:cxnSpMk id="129" creationId="{0FD0A222-E7A4-DC44-89E9-99929FA46920}"/>
          </ac:cxnSpMkLst>
        </pc:cxnChg>
        <pc:cxnChg chg="del">
          <ac:chgData name="Akash Levy" userId="0f662538-7453-45f3-952a-fc9f1a7c515e" providerId="ADAL" clId="{FFE15580-7123-9E48-A552-9F128259161C}" dt="2019-03-20T02:05:33.325" v="1418" actId="478"/>
          <ac:cxnSpMkLst>
            <pc:docMk/>
            <pc:sldMk cId="1369657265" sldId="281"/>
            <ac:cxnSpMk id="130" creationId="{F3EF225D-E8F2-A24E-B7E3-536060976B37}"/>
          </ac:cxnSpMkLst>
        </pc:cxnChg>
        <pc:cxnChg chg="del">
          <ac:chgData name="Akash Levy" userId="0f662538-7453-45f3-952a-fc9f1a7c515e" providerId="ADAL" clId="{FFE15580-7123-9E48-A552-9F128259161C}" dt="2019-03-20T02:05:33.325" v="1418" actId="478"/>
          <ac:cxnSpMkLst>
            <pc:docMk/>
            <pc:sldMk cId="1369657265" sldId="281"/>
            <ac:cxnSpMk id="131" creationId="{9900006C-35E3-F64B-967B-7AB33A2AAEF5}"/>
          </ac:cxnSpMkLst>
        </pc:cxnChg>
        <pc:cxnChg chg="del">
          <ac:chgData name="Akash Levy" userId="0f662538-7453-45f3-952a-fc9f1a7c515e" providerId="ADAL" clId="{FFE15580-7123-9E48-A552-9F128259161C}" dt="2019-03-20T02:05:33.325" v="1418" actId="478"/>
          <ac:cxnSpMkLst>
            <pc:docMk/>
            <pc:sldMk cId="1369657265" sldId="281"/>
            <ac:cxnSpMk id="132" creationId="{D6BB8065-E005-0340-9BDF-6916AA103ABB}"/>
          </ac:cxnSpMkLst>
        </pc:cxnChg>
        <pc:cxnChg chg="del">
          <ac:chgData name="Akash Levy" userId="0f662538-7453-45f3-952a-fc9f1a7c515e" providerId="ADAL" clId="{FFE15580-7123-9E48-A552-9F128259161C}" dt="2019-03-20T02:05:33.325" v="1418" actId="478"/>
          <ac:cxnSpMkLst>
            <pc:docMk/>
            <pc:sldMk cId="1369657265" sldId="281"/>
            <ac:cxnSpMk id="133" creationId="{9B0DE114-74D2-CD44-A32E-E2215A22EC4D}"/>
          </ac:cxnSpMkLst>
        </pc:cxnChg>
        <pc:cxnChg chg="del">
          <ac:chgData name="Akash Levy" userId="0f662538-7453-45f3-952a-fc9f1a7c515e" providerId="ADAL" clId="{FFE15580-7123-9E48-A552-9F128259161C}" dt="2019-03-20T02:05:33.325" v="1418" actId="478"/>
          <ac:cxnSpMkLst>
            <pc:docMk/>
            <pc:sldMk cId="1369657265" sldId="281"/>
            <ac:cxnSpMk id="134" creationId="{C3C7123D-48DE-E941-8CF6-25EEABD736FA}"/>
          </ac:cxnSpMkLst>
        </pc:cxnChg>
        <pc:cxnChg chg="del">
          <ac:chgData name="Akash Levy" userId="0f662538-7453-45f3-952a-fc9f1a7c515e" providerId="ADAL" clId="{FFE15580-7123-9E48-A552-9F128259161C}" dt="2019-03-20T02:05:33.325" v="1418" actId="478"/>
          <ac:cxnSpMkLst>
            <pc:docMk/>
            <pc:sldMk cId="1369657265" sldId="281"/>
            <ac:cxnSpMk id="135" creationId="{5C495230-89E4-D444-822A-AB43A8C8B638}"/>
          </ac:cxnSpMkLst>
        </pc:cxnChg>
        <pc:cxnChg chg="del">
          <ac:chgData name="Akash Levy" userId="0f662538-7453-45f3-952a-fc9f1a7c515e" providerId="ADAL" clId="{FFE15580-7123-9E48-A552-9F128259161C}" dt="2019-03-20T02:05:33.325" v="1418" actId="478"/>
          <ac:cxnSpMkLst>
            <pc:docMk/>
            <pc:sldMk cId="1369657265" sldId="281"/>
            <ac:cxnSpMk id="138" creationId="{50587237-9EA8-134F-B694-6BA985D4834F}"/>
          </ac:cxnSpMkLst>
        </pc:cxnChg>
        <pc:cxnChg chg="del">
          <ac:chgData name="Akash Levy" userId="0f662538-7453-45f3-952a-fc9f1a7c515e" providerId="ADAL" clId="{FFE15580-7123-9E48-A552-9F128259161C}" dt="2019-03-20T02:05:33.325" v="1418" actId="478"/>
          <ac:cxnSpMkLst>
            <pc:docMk/>
            <pc:sldMk cId="1369657265" sldId="281"/>
            <ac:cxnSpMk id="140" creationId="{570E4C45-C32E-174A-84AD-025D18E71A6E}"/>
          </ac:cxnSpMkLst>
        </pc:cxnChg>
        <pc:cxnChg chg="del">
          <ac:chgData name="Akash Levy" userId="0f662538-7453-45f3-952a-fc9f1a7c515e" providerId="ADAL" clId="{FFE15580-7123-9E48-A552-9F128259161C}" dt="2019-03-20T02:05:33.325" v="1418" actId="478"/>
          <ac:cxnSpMkLst>
            <pc:docMk/>
            <pc:sldMk cId="1369657265" sldId="281"/>
            <ac:cxnSpMk id="142" creationId="{844E345C-DDB0-4D4C-9A98-A1464E0D24C7}"/>
          </ac:cxnSpMkLst>
        </pc:cxnChg>
        <pc:cxnChg chg="del">
          <ac:chgData name="Akash Levy" userId="0f662538-7453-45f3-952a-fc9f1a7c515e" providerId="ADAL" clId="{FFE15580-7123-9E48-A552-9F128259161C}" dt="2019-03-20T02:05:33.325" v="1418" actId="478"/>
          <ac:cxnSpMkLst>
            <pc:docMk/>
            <pc:sldMk cId="1369657265" sldId="281"/>
            <ac:cxnSpMk id="143" creationId="{AA8AA9F2-DA36-1D4B-AEB8-AB09ECF7FFCE}"/>
          </ac:cxnSpMkLst>
        </pc:cxnChg>
        <pc:cxnChg chg="del mod">
          <ac:chgData name="Akash Levy" userId="0f662538-7453-45f3-952a-fc9f1a7c515e" providerId="ADAL" clId="{FFE15580-7123-9E48-A552-9F128259161C}" dt="2019-03-20T02:05:33.325" v="1418" actId="478"/>
          <ac:cxnSpMkLst>
            <pc:docMk/>
            <pc:sldMk cId="1369657265" sldId="281"/>
            <ac:cxnSpMk id="147" creationId="{17760BDF-019D-C946-ABE5-EBECE902596B}"/>
          </ac:cxnSpMkLst>
        </pc:cxnChg>
        <pc:cxnChg chg="del mod">
          <ac:chgData name="Akash Levy" userId="0f662538-7453-45f3-952a-fc9f1a7c515e" providerId="ADAL" clId="{FFE15580-7123-9E48-A552-9F128259161C}" dt="2019-03-20T02:05:33.325" v="1418" actId="478"/>
          <ac:cxnSpMkLst>
            <pc:docMk/>
            <pc:sldMk cId="1369657265" sldId="281"/>
            <ac:cxnSpMk id="152" creationId="{4E7C8CB3-2812-044B-81F1-30742248396B}"/>
          </ac:cxnSpMkLst>
        </pc:cxnChg>
        <pc:cxnChg chg="del mod">
          <ac:chgData name="Akash Levy" userId="0f662538-7453-45f3-952a-fc9f1a7c515e" providerId="ADAL" clId="{FFE15580-7123-9E48-A552-9F128259161C}" dt="2019-03-20T02:05:33.325" v="1418" actId="478"/>
          <ac:cxnSpMkLst>
            <pc:docMk/>
            <pc:sldMk cId="1369657265" sldId="281"/>
            <ac:cxnSpMk id="156" creationId="{2C84259F-639C-9D47-A99D-D070E61C191F}"/>
          </ac:cxnSpMkLst>
        </pc:cxnChg>
        <pc:cxnChg chg="del">
          <ac:chgData name="Akash Levy" userId="0f662538-7453-45f3-952a-fc9f1a7c515e" providerId="ADAL" clId="{FFE15580-7123-9E48-A552-9F128259161C}" dt="2019-03-20T02:05:33.325" v="1418" actId="478"/>
          <ac:cxnSpMkLst>
            <pc:docMk/>
            <pc:sldMk cId="1369657265" sldId="281"/>
            <ac:cxnSpMk id="165" creationId="{04582295-F4FB-E247-8B2A-5AF64D4EFA17}"/>
          </ac:cxnSpMkLst>
        </pc:cxnChg>
        <pc:cxnChg chg="del">
          <ac:chgData name="Akash Levy" userId="0f662538-7453-45f3-952a-fc9f1a7c515e" providerId="ADAL" clId="{FFE15580-7123-9E48-A552-9F128259161C}" dt="2019-03-20T02:05:33.325" v="1418" actId="478"/>
          <ac:cxnSpMkLst>
            <pc:docMk/>
            <pc:sldMk cId="1369657265" sldId="281"/>
            <ac:cxnSpMk id="166" creationId="{A53F2CFC-639E-634E-BF87-01A2271CDF6C}"/>
          </ac:cxnSpMkLst>
        </pc:cxnChg>
        <pc:cxnChg chg="del mod">
          <ac:chgData name="Akash Levy" userId="0f662538-7453-45f3-952a-fc9f1a7c515e" providerId="ADAL" clId="{FFE15580-7123-9E48-A552-9F128259161C}" dt="2019-03-20T02:05:33.325" v="1418" actId="478"/>
          <ac:cxnSpMkLst>
            <pc:docMk/>
            <pc:sldMk cId="1369657265" sldId="281"/>
            <ac:cxnSpMk id="172" creationId="{4146E11A-19B5-274A-BF6F-C67273C9CFC1}"/>
          </ac:cxnSpMkLst>
        </pc:cxnChg>
        <pc:cxnChg chg="add mod">
          <ac:chgData name="Akash Levy" userId="0f662538-7453-45f3-952a-fc9f1a7c515e" providerId="ADAL" clId="{FFE15580-7123-9E48-A552-9F128259161C}" dt="2019-03-20T02:18:07.470" v="1732" actId="166"/>
          <ac:cxnSpMkLst>
            <pc:docMk/>
            <pc:sldMk cId="1369657265" sldId="281"/>
            <ac:cxnSpMk id="190" creationId="{F5AC22C7-1565-0349-98FC-28B21FCB2B76}"/>
          </ac:cxnSpMkLst>
        </pc:cxnChg>
      </pc:sldChg>
      <pc:sldChg chg="add del">
        <pc:chgData name="Akash Levy" userId="0f662538-7453-45f3-952a-fc9f1a7c515e" providerId="ADAL" clId="{FFE15580-7123-9E48-A552-9F128259161C}" dt="2019-03-21T01:15:58.670" v="3346" actId="2696"/>
        <pc:sldMkLst>
          <pc:docMk/>
          <pc:sldMk cId="3677771248" sldId="283"/>
        </pc:sldMkLst>
      </pc:sldChg>
      <pc:sldChg chg="modSp">
        <pc:chgData name="Akash Levy" userId="0f662538-7453-45f3-952a-fc9f1a7c515e" providerId="ADAL" clId="{FFE15580-7123-9E48-A552-9F128259161C}" dt="2019-03-20T23:31:25.689" v="2252" actId="27636"/>
        <pc:sldMkLst>
          <pc:docMk/>
          <pc:sldMk cId="1020114271" sldId="284"/>
        </pc:sldMkLst>
        <pc:spChg chg="mod">
          <ac:chgData name="Akash Levy" userId="0f662538-7453-45f3-952a-fc9f1a7c515e" providerId="ADAL" clId="{FFE15580-7123-9E48-A552-9F128259161C}" dt="2019-03-20T23:31:25.689" v="2252" actId="27636"/>
          <ac:spMkLst>
            <pc:docMk/>
            <pc:sldMk cId="1020114271" sldId="284"/>
            <ac:spMk id="3" creationId="{BB54F9F5-4F6B-B243-841A-8CE76D8DB79D}"/>
          </ac:spMkLst>
        </pc:spChg>
      </pc:sldChg>
      <pc:sldChg chg="modSp">
        <pc:chgData name="Akash Levy" userId="0f662538-7453-45f3-952a-fc9f1a7c515e" providerId="ADAL" clId="{FFE15580-7123-9E48-A552-9F128259161C}" dt="2019-03-20T01:25:46.028" v="787" actId="113"/>
        <pc:sldMkLst>
          <pc:docMk/>
          <pc:sldMk cId="1372854651" sldId="285"/>
        </pc:sldMkLst>
        <pc:spChg chg="mod">
          <ac:chgData name="Akash Levy" userId="0f662538-7453-45f3-952a-fc9f1a7c515e" providerId="ADAL" clId="{FFE15580-7123-9E48-A552-9F128259161C}" dt="2019-03-20T01:25:46.028" v="787" actId="113"/>
          <ac:spMkLst>
            <pc:docMk/>
            <pc:sldMk cId="1372854651" sldId="285"/>
            <ac:spMk id="3" creationId="{BB54F9F5-4F6B-B243-841A-8CE76D8DB79D}"/>
          </ac:spMkLst>
        </pc:spChg>
      </pc:sldChg>
      <pc:sldChg chg="addSp">
        <pc:chgData name="Akash Levy" userId="0f662538-7453-45f3-952a-fc9f1a7c515e" providerId="ADAL" clId="{FFE15580-7123-9E48-A552-9F128259161C}" dt="2019-03-20T01:24:56.199" v="786"/>
        <pc:sldMkLst>
          <pc:docMk/>
          <pc:sldMk cId="1219922680" sldId="286"/>
        </pc:sldMkLst>
        <pc:spChg chg="add">
          <ac:chgData name="Akash Levy" userId="0f662538-7453-45f3-952a-fc9f1a7c515e" providerId="ADAL" clId="{FFE15580-7123-9E48-A552-9F128259161C}" dt="2019-03-20T01:24:56.199" v="786"/>
          <ac:spMkLst>
            <pc:docMk/>
            <pc:sldMk cId="1219922680" sldId="286"/>
            <ac:spMk id="4" creationId="{3B3A3CA4-3C7A-1B49-ACF4-5B130A6ECA6C}"/>
          </ac:spMkLst>
        </pc:spChg>
      </pc:sldChg>
      <pc:sldChg chg="modSp">
        <pc:chgData name="Akash Levy" userId="0f662538-7453-45f3-952a-fc9f1a7c515e" providerId="ADAL" clId="{FFE15580-7123-9E48-A552-9F128259161C}" dt="2019-03-20T22:23:46.046" v="1795" actId="1076"/>
        <pc:sldMkLst>
          <pc:docMk/>
          <pc:sldMk cId="2509044367" sldId="287"/>
        </pc:sldMkLst>
        <pc:picChg chg="mod">
          <ac:chgData name="Akash Levy" userId="0f662538-7453-45f3-952a-fc9f1a7c515e" providerId="ADAL" clId="{FFE15580-7123-9E48-A552-9F128259161C}" dt="2019-03-20T22:23:46.046" v="1795" actId="1076"/>
          <ac:picMkLst>
            <pc:docMk/>
            <pc:sldMk cId="2509044367" sldId="287"/>
            <ac:picMk id="5" creationId="{A6776501-0A4E-8B41-98FC-AF8DF4AD0106}"/>
          </ac:picMkLst>
        </pc:picChg>
      </pc:sldChg>
      <pc:sldChg chg="addSp modSp">
        <pc:chgData name="Akash Levy" userId="0f662538-7453-45f3-952a-fc9f1a7c515e" providerId="ADAL" clId="{FFE15580-7123-9E48-A552-9F128259161C}" dt="2019-03-20T22:23:50.363" v="1797" actId="20577"/>
        <pc:sldMkLst>
          <pc:docMk/>
          <pc:sldMk cId="359517658" sldId="288"/>
        </pc:sldMkLst>
        <pc:spChg chg="mod">
          <ac:chgData name="Akash Levy" userId="0f662538-7453-45f3-952a-fc9f1a7c515e" providerId="ADAL" clId="{FFE15580-7123-9E48-A552-9F128259161C}" dt="2019-03-20T22:23:50.363" v="1797" actId="20577"/>
          <ac:spMkLst>
            <pc:docMk/>
            <pc:sldMk cId="359517658" sldId="288"/>
            <ac:spMk id="2" creationId="{731E48DA-89DE-3B41-8E62-5F35E2EAB2D8}"/>
          </ac:spMkLst>
        </pc:spChg>
        <pc:spChg chg="add mod">
          <ac:chgData name="Akash Levy" userId="0f662538-7453-45f3-952a-fc9f1a7c515e" providerId="ADAL" clId="{FFE15580-7123-9E48-A552-9F128259161C}" dt="2019-03-19T06:57:23.835" v="626" actId="113"/>
          <ac:spMkLst>
            <pc:docMk/>
            <pc:sldMk cId="359517658" sldId="288"/>
            <ac:spMk id="3" creationId="{9437ED5E-65D6-D943-A77E-7F4BDFD924AC}"/>
          </ac:spMkLst>
        </pc:spChg>
      </pc:sldChg>
      <pc:sldChg chg="addSp delSp modSp add del">
        <pc:chgData name="Akash Levy" userId="0f662538-7453-45f3-952a-fc9f1a7c515e" providerId="ADAL" clId="{FFE15580-7123-9E48-A552-9F128259161C}" dt="2019-03-21T01:53:03.301" v="4300" actId="2696"/>
        <pc:sldMkLst>
          <pc:docMk/>
          <pc:sldMk cId="2831727574" sldId="289"/>
        </pc:sldMkLst>
        <pc:spChg chg="mod">
          <ac:chgData name="Akash Levy" userId="0f662538-7453-45f3-952a-fc9f1a7c515e" providerId="ADAL" clId="{FFE15580-7123-9E48-A552-9F128259161C}" dt="2019-02-14T23:45:20.626" v="21" actId="20577"/>
          <ac:spMkLst>
            <pc:docMk/>
            <pc:sldMk cId="2831727574" sldId="289"/>
            <ac:spMk id="2" creationId="{97A887B0-ABB6-B947-9183-A734CF1169F0}"/>
          </ac:spMkLst>
        </pc:spChg>
        <pc:spChg chg="del">
          <ac:chgData name="Akash Levy" userId="0f662538-7453-45f3-952a-fc9f1a7c515e" providerId="ADAL" clId="{FFE15580-7123-9E48-A552-9F128259161C}" dt="2019-02-14T23:45:25.327" v="22" actId="478"/>
          <ac:spMkLst>
            <pc:docMk/>
            <pc:sldMk cId="2831727574" sldId="289"/>
            <ac:spMk id="3" creationId="{792EF17C-26F6-1149-B3FF-D083E22EF3CB}"/>
          </ac:spMkLst>
        </pc:spChg>
        <pc:spChg chg="add mod">
          <ac:chgData name="Akash Levy" userId="0f662538-7453-45f3-952a-fc9f1a7c515e" providerId="ADAL" clId="{FFE15580-7123-9E48-A552-9F128259161C}" dt="2019-02-15T00:43:46.339" v="284" actId="164"/>
          <ac:spMkLst>
            <pc:docMk/>
            <pc:sldMk cId="2831727574" sldId="289"/>
            <ac:spMk id="8" creationId="{FFF0E8F7-633F-9A47-B3EF-DCC5412EC749}"/>
          </ac:spMkLst>
        </pc:spChg>
        <pc:spChg chg="add mod">
          <ac:chgData name="Akash Levy" userId="0f662538-7453-45f3-952a-fc9f1a7c515e" providerId="ADAL" clId="{FFE15580-7123-9E48-A552-9F128259161C}" dt="2019-02-14T23:56:56.244" v="198" actId="164"/>
          <ac:spMkLst>
            <pc:docMk/>
            <pc:sldMk cId="2831727574" sldId="289"/>
            <ac:spMk id="10" creationId="{AA500A3F-ACD0-E946-B5F3-F40C2A9AB2AF}"/>
          </ac:spMkLst>
        </pc:spChg>
        <pc:spChg chg="add del mod">
          <ac:chgData name="Akash Levy" userId="0f662538-7453-45f3-952a-fc9f1a7c515e" providerId="ADAL" clId="{FFE15580-7123-9E48-A552-9F128259161C}" dt="2019-02-14T23:47:29.372" v="48"/>
          <ac:spMkLst>
            <pc:docMk/>
            <pc:sldMk cId="2831727574" sldId="289"/>
            <ac:spMk id="12" creationId="{F19CEE95-8E26-8F40-8B06-0C4533B0BD94}"/>
          </ac:spMkLst>
        </pc:spChg>
        <pc:spChg chg="add del">
          <ac:chgData name="Akash Levy" userId="0f662538-7453-45f3-952a-fc9f1a7c515e" providerId="ADAL" clId="{FFE15580-7123-9E48-A552-9F128259161C}" dt="2019-02-14T23:47:29.023" v="47"/>
          <ac:spMkLst>
            <pc:docMk/>
            <pc:sldMk cId="2831727574" sldId="289"/>
            <ac:spMk id="14" creationId="{BED5343C-BDAB-AE48-87F0-6F729F598466}"/>
          </ac:spMkLst>
        </pc:spChg>
        <pc:spChg chg="add del mod">
          <ac:chgData name="Akash Levy" userId="0f662538-7453-45f3-952a-fc9f1a7c515e" providerId="ADAL" clId="{FFE15580-7123-9E48-A552-9F128259161C}" dt="2019-02-14T23:49:13.466" v="82" actId="478"/>
          <ac:spMkLst>
            <pc:docMk/>
            <pc:sldMk cId="2831727574" sldId="289"/>
            <ac:spMk id="16" creationId="{658B5464-D807-344A-B8AB-1A0BBE63A02E}"/>
          </ac:spMkLst>
        </pc:spChg>
        <pc:spChg chg="add mod">
          <ac:chgData name="Akash Levy" userId="0f662538-7453-45f3-952a-fc9f1a7c515e" providerId="ADAL" clId="{FFE15580-7123-9E48-A552-9F128259161C}" dt="2019-02-14T23:56:56.244" v="198" actId="164"/>
          <ac:spMkLst>
            <pc:docMk/>
            <pc:sldMk cId="2831727574" sldId="289"/>
            <ac:spMk id="18" creationId="{814A1A10-D56E-7543-90C0-03F2521525AD}"/>
          </ac:spMkLst>
        </pc:spChg>
        <pc:spChg chg="add mod">
          <ac:chgData name="Akash Levy" userId="0f662538-7453-45f3-952a-fc9f1a7c515e" providerId="ADAL" clId="{FFE15580-7123-9E48-A552-9F128259161C}" dt="2019-02-14T23:56:56.244" v="198" actId="164"/>
          <ac:spMkLst>
            <pc:docMk/>
            <pc:sldMk cId="2831727574" sldId="289"/>
            <ac:spMk id="20" creationId="{304EA04F-0654-8847-9553-416000BDE35B}"/>
          </ac:spMkLst>
        </pc:spChg>
        <pc:spChg chg="add mod">
          <ac:chgData name="Akash Levy" userId="0f662538-7453-45f3-952a-fc9f1a7c515e" providerId="ADAL" clId="{FFE15580-7123-9E48-A552-9F128259161C}" dt="2019-02-14T23:56:56.244" v="198" actId="164"/>
          <ac:spMkLst>
            <pc:docMk/>
            <pc:sldMk cId="2831727574" sldId="289"/>
            <ac:spMk id="22" creationId="{5BA7E892-C390-2942-8357-05D66C0A054F}"/>
          </ac:spMkLst>
        </pc:spChg>
        <pc:spChg chg="add mod">
          <ac:chgData name="Akash Levy" userId="0f662538-7453-45f3-952a-fc9f1a7c515e" providerId="ADAL" clId="{FFE15580-7123-9E48-A552-9F128259161C}" dt="2019-02-14T23:56:56.244" v="198" actId="164"/>
          <ac:spMkLst>
            <pc:docMk/>
            <pc:sldMk cId="2831727574" sldId="289"/>
            <ac:spMk id="24" creationId="{32C7124C-9222-D742-A3F3-C09EAC373A33}"/>
          </ac:spMkLst>
        </pc:spChg>
        <pc:spChg chg="add mod">
          <ac:chgData name="Akash Levy" userId="0f662538-7453-45f3-952a-fc9f1a7c515e" providerId="ADAL" clId="{FFE15580-7123-9E48-A552-9F128259161C}" dt="2019-02-14T23:56:56.244" v="198" actId="164"/>
          <ac:spMkLst>
            <pc:docMk/>
            <pc:sldMk cId="2831727574" sldId="289"/>
            <ac:spMk id="26" creationId="{B414A427-079B-F14C-B7B2-A7A6320E7088}"/>
          </ac:spMkLst>
        </pc:spChg>
        <pc:spChg chg="add del mod">
          <ac:chgData name="Akash Levy" userId="0f662538-7453-45f3-952a-fc9f1a7c515e" providerId="ADAL" clId="{FFE15580-7123-9E48-A552-9F128259161C}" dt="2019-02-14T23:50:22.589" v="104" actId="478"/>
          <ac:spMkLst>
            <pc:docMk/>
            <pc:sldMk cId="2831727574" sldId="289"/>
            <ac:spMk id="27" creationId="{9DA36F18-E602-3545-8C4D-25BD63B7DED9}"/>
          </ac:spMkLst>
        </pc:spChg>
        <pc:spChg chg="add mod">
          <ac:chgData name="Akash Levy" userId="0f662538-7453-45f3-952a-fc9f1a7c515e" providerId="ADAL" clId="{FFE15580-7123-9E48-A552-9F128259161C}" dt="2019-02-15T00:44:37.415" v="286" actId="1076"/>
          <ac:spMkLst>
            <pc:docMk/>
            <pc:sldMk cId="2831727574" sldId="289"/>
            <ac:spMk id="32" creationId="{2AE25F35-FA23-8E42-98D6-56E30258BA41}"/>
          </ac:spMkLst>
        </pc:spChg>
        <pc:spChg chg="add mod">
          <ac:chgData name="Akash Levy" userId="0f662538-7453-45f3-952a-fc9f1a7c515e" providerId="ADAL" clId="{FFE15580-7123-9E48-A552-9F128259161C}" dt="2019-02-14T23:56:56.244" v="198" actId="164"/>
          <ac:spMkLst>
            <pc:docMk/>
            <pc:sldMk cId="2831727574" sldId="289"/>
            <ac:spMk id="34" creationId="{47C50BC5-2A0A-CE45-B770-7F9E1C0B71CE}"/>
          </ac:spMkLst>
        </pc:spChg>
        <pc:spChg chg="add mod">
          <ac:chgData name="Akash Levy" userId="0f662538-7453-45f3-952a-fc9f1a7c515e" providerId="ADAL" clId="{FFE15580-7123-9E48-A552-9F128259161C}" dt="2019-02-14T23:56:56.244" v="198" actId="164"/>
          <ac:spMkLst>
            <pc:docMk/>
            <pc:sldMk cId="2831727574" sldId="289"/>
            <ac:spMk id="36" creationId="{9BB7B4F3-4011-3040-A00C-634D790961BE}"/>
          </ac:spMkLst>
        </pc:spChg>
        <pc:spChg chg="add del mod">
          <ac:chgData name="Akash Levy" userId="0f662538-7453-45f3-952a-fc9f1a7c515e" providerId="ADAL" clId="{FFE15580-7123-9E48-A552-9F128259161C}" dt="2019-02-14T23:52:35.084" v="149"/>
          <ac:spMkLst>
            <pc:docMk/>
            <pc:sldMk cId="2831727574" sldId="289"/>
            <ac:spMk id="37" creationId="{AF73D201-FB4C-FD46-A0A2-689517F0165B}"/>
          </ac:spMkLst>
        </pc:spChg>
        <pc:spChg chg="add mod">
          <ac:chgData name="Akash Levy" userId="0f662538-7453-45f3-952a-fc9f1a7c515e" providerId="ADAL" clId="{FFE15580-7123-9E48-A552-9F128259161C}" dt="2019-02-14T23:56:56.244" v="198" actId="164"/>
          <ac:spMkLst>
            <pc:docMk/>
            <pc:sldMk cId="2831727574" sldId="289"/>
            <ac:spMk id="39" creationId="{9CAA9D13-3157-2D40-811E-D73C4C5C2C19}"/>
          </ac:spMkLst>
        </pc:spChg>
        <pc:spChg chg="add del mod">
          <ac:chgData name="Akash Levy" userId="0f662538-7453-45f3-952a-fc9f1a7c515e" providerId="ADAL" clId="{FFE15580-7123-9E48-A552-9F128259161C}" dt="2019-02-14T23:52:34.607" v="147" actId="478"/>
          <ac:spMkLst>
            <pc:docMk/>
            <pc:sldMk cId="2831727574" sldId="289"/>
            <ac:spMk id="41" creationId="{B874790C-4973-054F-9DD0-0E492F1754BB}"/>
          </ac:spMkLst>
        </pc:spChg>
        <pc:spChg chg="add del mod">
          <ac:chgData name="Akash Levy" userId="0f662538-7453-45f3-952a-fc9f1a7c515e" providerId="ADAL" clId="{FFE15580-7123-9E48-A552-9F128259161C}" dt="2019-02-14T23:55:25.946" v="188" actId="478"/>
          <ac:spMkLst>
            <pc:docMk/>
            <pc:sldMk cId="2831727574" sldId="289"/>
            <ac:spMk id="42" creationId="{46E94CF6-CE21-C145-9202-022EC837289D}"/>
          </ac:spMkLst>
        </pc:spChg>
        <pc:spChg chg="add del mod">
          <ac:chgData name="Akash Levy" userId="0f662538-7453-45f3-952a-fc9f1a7c515e" providerId="ADAL" clId="{FFE15580-7123-9E48-A552-9F128259161C}" dt="2019-02-14T23:55:23.306" v="187" actId="478"/>
          <ac:spMkLst>
            <pc:docMk/>
            <pc:sldMk cId="2831727574" sldId="289"/>
            <ac:spMk id="43" creationId="{2F0BC7A5-A5B1-704C-9334-6E347F8F7874}"/>
          </ac:spMkLst>
        </pc:spChg>
        <pc:spChg chg="add del mod">
          <ac:chgData name="Akash Levy" userId="0f662538-7453-45f3-952a-fc9f1a7c515e" providerId="ADAL" clId="{FFE15580-7123-9E48-A552-9F128259161C}" dt="2019-02-14T23:55:20.935" v="186" actId="478"/>
          <ac:spMkLst>
            <pc:docMk/>
            <pc:sldMk cId="2831727574" sldId="289"/>
            <ac:spMk id="44" creationId="{9A77DA6C-FB2A-DE44-B0F6-5AEF9ECEB9B8}"/>
          </ac:spMkLst>
        </pc:spChg>
        <pc:spChg chg="add del mod">
          <ac:chgData name="Akash Levy" userId="0f662538-7453-45f3-952a-fc9f1a7c515e" providerId="ADAL" clId="{FFE15580-7123-9E48-A552-9F128259161C}" dt="2019-02-14T23:55:46.271" v="194" actId="478"/>
          <ac:spMkLst>
            <pc:docMk/>
            <pc:sldMk cId="2831727574" sldId="289"/>
            <ac:spMk id="46" creationId="{230309CB-968E-2F4A-BD40-6A716756418D}"/>
          </ac:spMkLst>
        </pc:spChg>
        <pc:spChg chg="add mod">
          <ac:chgData name="Akash Levy" userId="0f662538-7453-45f3-952a-fc9f1a7c515e" providerId="ADAL" clId="{FFE15580-7123-9E48-A552-9F128259161C}" dt="2019-02-14T23:56:56.244" v="198" actId="164"/>
          <ac:spMkLst>
            <pc:docMk/>
            <pc:sldMk cId="2831727574" sldId="289"/>
            <ac:spMk id="48" creationId="{9E7EA9EE-4B19-6845-BB3E-2D2D1257E5AC}"/>
          </ac:spMkLst>
        </pc:spChg>
        <pc:spChg chg="del mod topLvl">
          <ac:chgData name="Akash Levy" userId="0f662538-7453-45f3-952a-fc9f1a7c515e" providerId="ADAL" clId="{FFE15580-7123-9E48-A552-9F128259161C}" dt="2019-02-15T00:40:13.595" v="233" actId="478"/>
          <ac:spMkLst>
            <pc:docMk/>
            <pc:sldMk cId="2831727574" sldId="289"/>
            <ac:spMk id="52" creationId="{3F170E34-A488-5E46-9D04-0C747EB0CDDB}"/>
          </ac:spMkLst>
        </pc:spChg>
        <pc:spChg chg="del mod topLvl">
          <ac:chgData name="Akash Levy" userId="0f662538-7453-45f3-952a-fc9f1a7c515e" providerId="ADAL" clId="{FFE15580-7123-9E48-A552-9F128259161C}" dt="2019-02-15T00:40:13.595" v="233" actId="478"/>
          <ac:spMkLst>
            <pc:docMk/>
            <pc:sldMk cId="2831727574" sldId="289"/>
            <ac:spMk id="54" creationId="{38706833-86E2-BF41-B491-EDFAF620BEFC}"/>
          </ac:spMkLst>
        </pc:spChg>
        <pc:spChg chg="del mod topLvl">
          <ac:chgData name="Akash Levy" userId="0f662538-7453-45f3-952a-fc9f1a7c515e" providerId="ADAL" clId="{FFE15580-7123-9E48-A552-9F128259161C}" dt="2019-02-15T00:40:13.595" v="233" actId="478"/>
          <ac:spMkLst>
            <pc:docMk/>
            <pc:sldMk cId="2831727574" sldId="289"/>
            <ac:spMk id="56" creationId="{1B12B5B7-E02C-B94B-81B6-239B79A17F0C}"/>
          </ac:spMkLst>
        </pc:spChg>
        <pc:spChg chg="del mod topLvl">
          <ac:chgData name="Akash Levy" userId="0f662538-7453-45f3-952a-fc9f1a7c515e" providerId="ADAL" clId="{FFE15580-7123-9E48-A552-9F128259161C}" dt="2019-02-15T00:40:13.595" v="233" actId="478"/>
          <ac:spMkLst>
            <pc:docMk/>
            <pc:sldMk cId="2831727574" sldId="289"/>
            <ac:spMk id="58" creationId="{7E592B3D-4382-6E49-B716-6A86DE93621F}"/>
          </ac:spMkLst>
        </pc:spChg>
        <pc:spChg chg="del mod topLvl">
          <ac:chgData name="Akash Levy" userId="0f662538-7453-45f3-952a-fc9f1a7c515e" providerId="ADAL" clId="{FFE15580-7123-9E48-A552-9F128259161C}" dt="2019-02-15T00:40:15.569" v="234" actId="478"/>
          <ac:spMkLst>
            <pc:docMk/>
            <pc:sldMk cId="2831727574" sldId="289"/>
            <ac:spMk id="60" creationId="{3A59783D-3E17-A04E-8542-7F13E469D9F9}"/>
          </ac:spMkLst>
        </pc:spChg>
        <pc:spChg chg="mod topLvl">
          <ac:chgData name="Akash Levy" userId="0f662538-7453-45f3-952a-fc9f1a7c515e" providerId="ADAL" clId="{FFE15580-7123-9E48-A552-9F128259161C}" dt="2019-02-15T00:43:46.339" v="284" actId="164"/>
          <ac:spMkLst>
            <pc:docMk/>
            <pc:sldMk cId="2831727574" sldId="289"/>
            <ac:spMk id="62" creationId="{153C753F-E050-9848-89D5-C097451EEBC4}"/>
          </ac:spMkLst>
        </pc:spChg>
        <pc:spChg chg="mod topLvl">
          <ac:chgData name="Akash Levy" userId="0f662538-7453-45f3-952a-fc9f1a7c515e" providerId="ADAL" clId="{FFE15580-7123-9E48-A552-9F128259161C}" dt="2019-02-15T00:43:46.339" v="284" actId="164"/>
          <ac:spMkLst>
            <pc:docMk/>
            <pc:sldMk cId="2831727574" sldId="289"/>
            <ac:spMk id="64" creationId="{CC4A1455-B18D-294F-AC7C-B6F3797AE072}"/>
          </ac:spMkLst>
        </pc:spChg>
        <pc:spChg chg="add del mod topLvl">
          <ac:chgData name="Akash Levy" userId="0f662538-7453-45f3-952a-fc9f1a7c515e" providerId="ADAL" clId="{FFE15580-7123-9E48-A552-9F128259161C}" dt="2019-02-15T00:43:46.339" v="284" actId="164"/>
          <ac:spMkLst>
            <pc:docMk/>
            <pc:sldMk cId="2831727574" sldId="289"/>
            <ac:spMk id="66" creationId="{D6F06455-C459-5340-B699-9A58A6319D13}"/>
          </ac:spMkLst>
        </pc:spChg>
        <pc:spChg chg="mod topLvl">
          <ac:chgData name="Akash Levy" userId="0f662538-7453-45f3-952a-fc9f1a7c515e" providerId="ADAL" clId="{FFE15580-7123-9E48-A552-9F128259161C}" dt="2019-02-15T00:43:46.339" v="284" actId="164"/>
          <ac:spMkLst>
            <pc:docMk/>
            <pc:sldMk cId="2831727574" sldId="289"/>
            <ac:spMk id="68" creationId="{43C08A5C-B5FD-F541-8229-4075CB008B11}"/>
          </ac:spMkLst>
        </pc:spChg>
        <pc:spChg chg="del mod topLvl">
          <ac:chgData name="Akash Levy" userId="0f662538-7453-45f3-952a-fc9f1a7c515e" providerId="ADAL" clId="{FFE15580-7123-9E48-A552-9F128259161C}" dt="2019-02-15T00:40:13.595" v="233" actId="478"/>
          <ac:spMkLst>
            <pc:docMk/>
            <pc:sldMk cId="2831727574" sldId="289"/>
            <ac:spMk id="70" creationId="{8137DA9C-0DF3-874F-B8FA-39E961CA89E7}"/>
          </ac:spMkLst>
        </pc:spChg>
        <pc:spChg chg="add mod">
          <ac:chgData name="Akash Levy" userId="0f662538-7453-45f3-952a-fc9f1a7c515e" providerId="ADAL" clId="{FFE15580-7123-9E48-A552-9F128259161C}" dt="2019-02-15T00:43:46.339" v="284" actId="164"/>
          <ac:spMkLst>
            <pc:docMk/>
            <pc:sldMk cId="2831727574" sldId="289"/>
            <ac:spMk id="72" creationId="{B4D11FD7-0B19-B14F-A20E-723A57E22882}"/>
          </ac:spMkLst>
        </pc:spChg>
        <pc:spChg chg="add mod">
          <ac:chgData name="Akash Levy" userId="0f662538-7453-45f3-952a-fc9f1a7c515e" providerId="ADAL" clId="{FFE15580-7123-9E48-A552-9F128259161C}" dt="2019-02-15T00:43:46.339" v="284" actId="164"/>
          <ac:spMkLst>
            <pc:docMk/>
            <pc:sldMk cId="2831727574" sldId="289"/>
            <ac:spMk id="76" creationId="{653A7BFF-5833-654F-9335-89296F6A84B5}"/>
          </ac:spMkLst>
        </pc:spChg>
        <pc:grpChg chg="add mod">
          <ac:chgData name="Akash Levy" userId="0f662538-7453-45f3-952a-fc9f1a7c515e" providerId="ADAL" clId="{FFE15580-7123-9E48-A552-9F128259161C}" dt="2019-02-15T00:43:46.339" v="284" actId="164"/>
          <ac:grpSpMkLst>
            <pc:docMk/>
            <pc:sldMk cId="2831727574" sldId="289"/>
            <ac:grpSpMk id="49" creationId="{1E3F9F37-2462-AC4F-8F0C-758984B60E41}"/>
          </ac:grpSpMkLst>
        </pc:grpChg>
        <pc:grpChg chg="add del mod">
          <ac:chgData name="Akash Levy" userId="0f662538-7453-45f3-952a-fc9f1a7c515e" providerId="ADAL" clId="{FFE15580-7123-9E48-A552-9F128259161C}" dt="2019-02-15T00:40:03.145" v="232" actId="165"/>
          <ac:grpSpMkLst>
            <pc:docMk/>
            <pc:sldMk cId="2831727574" sldId="289"/>
            <ac:grpSpMk id="50" creationId="{32063C5C-0B46-174E-B267-8E896DA646A5}"/>
          </ac:grpSpMkLst>
        </pc:grpChg>
        <pc:grpChg chg="add mod">
          <ac:chgData name="Akash Levy" userId="0f662538-7453-45f3-952a-fc9f1a7c515e" providerId="ADAL" clId="{FFE15580-7123-9E48-A552-9F128259161C}" dt="2019-02-15T00:43:46.339" v="284" actId="164"/>
          <ac:grpSpMkLst>
            <pc:docMk/>
            <pc:sldMk cId="2831727574" sldId="289"/>
            <ac:grpSpMk id="78" creationId="{3EC00252-94B0-E145-B3F3-6B4A893BE0C3}"/>
          </ac:grpSpMkLst>
        </pc:grpChg>
        <pc:cxnChg chg="add mod">
          <ac:chgData name="Akash Levy" userId="0f662538-7453-45f3-952a-fc9f1a7c515e" providerId="ADAL" clId="{FFE15580-7123-9E48-A552-9F128259161C}" dt="2019-02-15T00:43:46.339" v="284" actId="164"/>
          <ac:cxnSpMkLst>
            <pc:docMk/>
            <pc:sldMk cId="2831727574" sldId="289"/>
            <ac:cxnSpMk id="5" creationId="{98F11417-7DD6-EB48-A76B-0DD01EDB807D}"/>
          </ac:cxnSpMkLst>
        </pc:cxnChg>
        <pc:cxnChg chg="add mod">
          <ac:chgData name="Akash Levy" userId="0f662538-7453-45f3-952a-fc9f1a7c515e" providerId="ADAL" clId="{FFE15580-7123-9E48-A552-9F128259161C}" dt="2019-02-15T00:43:46.339" v="284" actId="164"/>
          <ac:cxnSpMkLst>
            <pc:docMk/>
            <pc:sldMk cId="2831727574" sldId="289"/>
            <ac:cxnSpMk id="7" creationId="{604C8FA0-EC2E-934B-9BDA-5ED11F49A5FF}"/>
          </ac:cxnSpMkLst>
        </pc:cxnChg>
        <pc:cxnChg chg="add mod">
          <ac:chgData name="Akash Levy" userId="0f662538-7453-45f3-952a-fc9f1a7c515e" providerId="ADAL" clId="{FFE15580-7123-9E48-A552-9F128259161C}" dt="2019-02-14T23:56:56.244" v="198" actId="164"/>
          <ac:cxnSpMkLst>
            <pc:docMk/>
            <pc:sldMk cId="2831727574" sldId="289"/>
            <ac:cxnSpMk id="9" creationId="{BCD091E9-33A0-A248-A3B5-164B5FA589CD}"/>
          </ac:cxnSpMkLst>
        </pc:cxnChg>
        <pc:cxnChg chg="add del mod">
          <ac:chgData name="Akash Levy" userId="0f662538-7453-45f3-952a-fc9f1a7c515e" providerId="ADAL" clId="{FFE15580-7123-9E48-A552-9F128259161C}" dt="2019-02-14T23:47:29.372" v="48"/>
          <ac:cxnSpMkLst>
            <pc:docMk/>
            <pc:sldMk cId="2831727574" sldId="289"/>
            <ac:cxnSpMk id="11" creationId="{8E832C33-FF5E-1641-B7B1-98CD2662FED9}"/>
          </ac:cxnSpMkLst>
        </pc:cxnChg>
        <pc:cxnChg chg="add del">
          <ac:chgData name="Akash Levy" userId="0f662538-7453-45f3-952a-fc9f1a7c515e" providerId="ADAL" clId="{FFE15580-7123-9E48-A552-9F128259161C}" dt="2019-02-14T23:47:29.023" v="47"/>
          <ac:cxnSpMkLst>
            <pc:docMk/>
            <pc:sldMk cId="2831727574" sldId="289"/>
            <ac:cxnSpMk id="13" creationId="{772367C3-4782-0944-A3DD-A8E704BE22EE}"/>
          </ac:cxnSpMkLst>
        </pc:cxnChg>
        <pc:cxnChg chg="add del mod">
          <ac:chgData name="Akash Levy" userId="0f662538-7453-45f3-952a-fc9f1a7c515e" providerId="ADAL" clId="{FFE15580-7123-9E48-A552-9F128259161C}" dt="2019-02-14T23:49:11.285" v="81" actId="478"/>
          <ac:cxnSpMkLst>
            <pc:docMk/>
            <pc:sldMk cId="2831727574" sldId="289"/>
            <ac:cxnSpMk id="15" creationId="{BB129192-D7CB-134C-B2C6-95B5AA610BD4}"/>
          </ac:cxnSpMkLst>
        </pc:cxnChg>
        <pc:cxnChg chg="add mod">
          <ac:chgData name="Akash Levy" userId="0f662538-7453-45f3-952a-fc9f1a7c515e" providerId="ADAL" clId="{FFE15580-7123-9E48-A552-9F128259161C}" dt="2019-02-14T23:56:56.244" v="198" actId="164"/>
          <ac:cxnSpMkLst>
            <pc:docMk/>
            <pc:sldMk cId="2831727574" sldId="289"/>
            <ac:cxnSpMk id="17" creationId="{C5114576-03D7-9645-8B9D-EF3F1C270972}"/>
          </ac:cxnSpMkLst>
        </pc:cxnChg>
        <pc:cxnChg chg="add mod">
          <ac:chgData name="Akash Levy" userId="0f662538-7453-45f3-952a-fc9f1a7c515e" providerId="ADAL" clId="{FFE15580-7123-9E48-A552-9F128259161C}" dt="2019-02-14T23:56:56.244" v="198" actId="164"/>
          <ac:cxnSpMkLst>
            <pc:docMk/>
            <pc:sldMk cId="2831727574" sldId="289"/>
            <ac:cxnSpMk id="19" creationId="{94B6F1D8-E121-DC43-B65B-B499FFD98041}"/>
          </ac:cxnSpMkLst>
        </pc:cxnChg>
        <pc:cxnChg chg="add mod">
          <ac:chgData name="Akash Levy" userId="0f662538-7453-45f3-952a-fc9f1a7c515e" providerId="ADAL" clId="{FFE15580-7123-9E48-A552-9F128259161C}" dt="2019-02-14T23:56:56.244" v="198" actId="164"/>
          <ac:cxnSpMkLst>
            <pc:docMk/>
            <pc:sldMk cId="2831727574" sldId="289"/>
            <ac:cxnSpMk id="21" creationId="{48650E99-2EEF-DF46-A9A2-AC7C902EFC1C}"/>
          </ac:cxnSpMkLst>
        </pc:cxnChg>
        <pc:cxnChg chg="add mod">
          <ac:chgData name="Akash Levy" userId="0f662538-7453-45f3-952a-fc9f1a7c515e" providerId="ADAL" clId="{FFE15580-7123-9E48-A552-9F128259161C}" dt="2019-03-06T22:13:55.374" v="389" actId="208"/>
          <ac:cxnSpMkLst>
            <pc:docMk/>
            <pc:sldMk cId="2831727574" sldId="289"/>
            <ac:cxnSpMk id="23" creationId="{E1343AA0-C43A-BE49-A3A3-A8ECB06A4E14}"/>
          </ac:cxnSpMkLst>
        </pc:cxnChg>
        <pc:cxnChg chg="add mod">
          <ac:chgData name="Akash Levy" userId="0f662538-7453-45f3-952a-fc9f1a7c515e" providerId="ADAL" clId="{FFE15580-7123-9E48-A552-9F128259161C}" dt="2019-03-06T22:13:55.374" v="389" actId="208"/>
          <ac:cxnSpMkLst>
            <pc:docMk/>
            <pc:sldMk cId="2831727574" sldId="289"/>
            <ac:cxnSpMk id="25" creationId="{0312C2CA-79B9-EB42-B3AB-2D896B4F8752}"/>
          </ac:cxnSpMkLst>
        </pc:cxnChg>
        <pc:cxnChg chg="add mod">
          <ac:chgData name="Akash Levy" userId="0f662538-7453-45f3-952a-fc9f1a7c515e" providerId="ADAL" clId="{FFE15580-7123-9E48-A552-9F128259161C}" dt="2019-02-15T00:43:46.339" v="284" actId="164"/>
          <ac:cxnSpMkLst>
            <pc:docMk/>
            <pc:sldMk cId="2831727574" sldId="289"/>
            <ac:cxnSpMk id="30" creationId="{D8825824-B2B5-2349-899B-ECF6DB5B026E}"/>
          </ac:cxnSpMkLst>
        </pc:cxnChg>
        <pc:cxnChg chg="add mod">
          <ac:chgData name="Akash Levy" userId="0f662538-7453-45f3-952a-fc9f1a7c515e" providerId="ADAL" clId="{FFE15580-7123-9E48-A552-9F128259161C}" dt="2019-02-14T23:56:56.244" v="198" actId="164"/>
          <ac:cxnSpMkLst>
            <pc:docMk/>
            <pc:sldMk cId="2831727574" sldId="289"/>
            <ac:cxnSpMk id="33" creationId="{F67E5BC4-4585-E340-9415-A77DEB3A04E3}"/>
          </ac:cxnSpMkLst>
        </pc:cxnChg>
        <pc:cxnChg chg="add mod">
          <ac:chgData name="Akash Levy" userId="0f662538-7453-45f3-952a-fc9f1a7c515e" providerId="ADAL" clId="{FFE15580-7123-9E48-A552-9F128259161C}" dt="2019-02-14T23:56:56.244" v="198" actId="164"/>
          <ac:cxnSpMkLst>
            <pc:docMk/>
            <pc:sldMk cId="2831727574" sldId="289"/>
            <ac:cxnSpMk id="35" creationId="{269F71F7-636A-2E44-B8F4-81A31BD498E8}"/>
          </ac:cxnSpMkLst>
        </pc:cxnChg>
        <pc:cxnChg chg="add mod">
          <ac:chgData name="Akash Levy" userId="0f662538-7453-45f3-952a-fc9f1a7c515e" providerId="ADAL" clId="{FFE15580-7123-9E48-A552-9F128259161C}" dt="2019-02-14T23:56:56.244" v="198" actId="164"/>
          <ac:cxnSpMkLst>
            <pc:docMk/>
            <pc:sldMk cId="2831727574" sldId="289"/>
            <ac:cxnSpMk id="38" creationId="{565A93A2-FD5C-4E45-9786-FD0A0088F6E7}"/>
          </ac:cxnSpMkLst>
        </pc:cxnChg>
        <pc:cxnChg chg="add del mod">
          <ac:chgData name="Akash Levy" userId="0f662538-7453-45f3-952a-fc9f1a7c515e" providerId="ADAL" clId="{FFE15580-7123-9E48-A552-9F128259161C}" dt="2019-02-14T23:52:35.348" v="150" actId="478"/>
          <ac:cxnSpMkLst>
            <pc:docMk/>
            <pc:sldMk cId="2831727574" sldId="289"/>
            <ac:cxnSpMk id="40" creationId="{384FAF25-07D7-E94A-8C56-0C06D4F17656}"/>
          </ac:cxnSpMkLst>
        </pc:cxnChg>
        <pc:cxnChg chg="add del mod">
          <ac:chgData name="Akash Levy" userId="0f662538-7453-45f3-952a-fc9f1a7c515e" providerId="ADAL" clId="{FFE15580-7123-9E48-A552-9F128259161C}" dt="2019-02-14T23:55:44.169" v="193" actId="478"/>
          <ac:cxnSpMkLst>
            <pc:docMk/>
            <pc:sldMk cId="2831727574" sldId="289"/>
            <ac:cxnSpMk id="45" creationId="{BAE36BE3-3B0E-2D46-91A2-233AD9A51221}"/>
          </ac:cxnSpMkLst>
        </pc:cxnChg>
        <pc:cxnChg chg="add mod">
          <ac:chgData name="Akash Levy" userId="0f662538-7453-45f3-952a-fc9f1a7c515e" providerId="ADAL" clId="{FFE15580-7123-9E48-A552-9F128259161C}" dt="2019-03-06T22:13:49.831" v="388" actId="208"/>
          <ac:cxnSpMkLst>
            <pc:docMk/>
            <pc:sldMk cId="2831727574" sldId="289"/>
            <ac:cxnSpMk id="47" creationId="{1209C9D3-09D5-8442-A408-4E72606818F8}"/>
          </ac:cxnSpMkLst>
        </pc:cxnChg>
        <pc:cxnChg chg="del mod topLvl">
          <ac:chgData name="Akash Levy" userId="0f662538-7453-45f3-952a-fc9f1a7c515e" providerId="ADAL" clId="{FFE15580-7123-9E48-A552-9F128259161C}" dt="2019-02-15T00:40:13.595" v="233" actId="478"/>
          <ac:cxnSpMkLst>
            <pc:docMk/>
            <pc:sldMk cId="2831727574" sldId="289"/>
            <ac:cxnSpMk id="51" creationId="{8B065402-9142-D740-ACE8-DED9AE2212B6}"/>
          </ac:cxnSpMkLst>
        </pc:cxnChg>
        <pc:cxnChg chg="del mod topLvl">
          <ac:chgData name="Akash Levy" userId="0f662538-7453-45f3-952a-fc9f1a7c515e" providerId="ADAL" clId="{FFE15580-7123-9E48-A552-9F128259161C}" dt="2019-02-15T00:40:13.595" v="233" actId="478"/>
          <ac:cxnSpMkLst>
            <pc:docMk/>
            <pc:sldMk cId="2831727574" sldId="289"/>
            <ac:cxnSpMk id="53" creationId="{4E922029-CDCE-0841-BC03-49E9D8538F8E}"/>
          </ac:cxnSpMkLst>
        </pc:cxnChg>
        <pc:cxnChg chg="del mod topLvl">
          <ac:chgData name="Akash Levy" userId="0f662538-7453-45f3-952a-fc9f1a7c515e" providerId="ADAL" clId="{FFE15580-7123-9E48-A552-9F128259161C}" dt="2019-02-15T00:40:13.595" v="233" actId="478"/>
          <ac:cxnSpMkLst>
            <pc:docMk/>
            <pc:sldMk cId="2831727574" sldId="289"/>
            <ac:cxnSpMk id="55" creationId="{018A476A-BAB2-9F4C-B037-89604A7289DE}"/>
          </ac:cxnSpMkLst>
        </pc:cxnChg>
        <pc:cxnChg chg="del mod topLvl">
          <ac:chgData name="Akash Levy" userId="0f662538-7453-45f3-952a-fc9f1a7c515e" providerId="ADAL" clId="{FFE15580-7123-9E48-A552-9F128259161C}" dt="2019-02-15T00:40:13.595" v="233" actId="478"/>
          <ac:cxnSpMkLst>
            <pc:docMk/>
            <pc:sldMk cId="2831727574" sldId="289"/>
            <ac:cxnSpMk id="57" creationId="{6B92CC5B-EE58-5440-8C35-02245B92BBFC}"/>
          </ac:cxnSpMkLst>
        </pc:cxnChg>
        <pc:cxnChg chg="del mod topLvl">
          <ac:chgData name="Akash Levy" userId="0f662538-7453-45f3-952a-fc9f1a7c515e" providerId="ADAL" clId="{FFE15580-7123-9E48-A552-9F128259161C}" dt="2019-02-15T00:40:13.595" v="233" actId="478"/>
          <ac:cxnSpMkLst>
            <pc:docMk/>
            <pc:sldMk cId="2831727574" sldId="289"/>
            <ac:cxnSpMk id="59" creationId="{700CCB7F-C38E-8946-905C-F5181BC83DD1}"/>
          </ac:cxnSpMkLst>
        </pc:cxnChg>
        <pc:cxnChg chg="mod topLvl">
          <ac:chgData name="Akash Levy" userId="0f662538-7453-45f3-952a-fc9f1a7c515e" providerId="ADAL" clId="{FFE15580-7123-9E48-A552-9F128259161C}" dt="2019-02-15T00:43:46.339" v="284" actId="164"/>
          <ac:cxnSpMkLst>
            <pc:docMk/>
            <pc:sldMk cId="2831727574" sldId="289"/>
            <ac:cxnSpMk id="61" creationId="{B937770F-90A4-E248-BA7A-26192AB7026E}"/>
          </ac:cxnSpMkLst>
        </pc:cxnChg>
        <pc:cxnChg chg="mod topLvl">
          <ac:chgData name="Akash Levy" userId="0f662538-7453-45f3-952a-fc9f1a7c515e" providerId="ADAL" clId="{FFE15580-7123-9E48-A552-9F128259161C}" dt="2019-02-15T00:43:46.339" v="284" actId="164"/>
          <ac:cxnSpMkLst>
            <pc:docMk/>
            <pc:sldMk cId="2831727574" sldId="289"/>
            <ac:cxnSpMk id="63" creationId="{0C94B8C2-E2A9-1D47-B9B6-7DA450386B7B}"/>
          </ac:cxnSpMkLst>
        </pc:cxnChg>
        <pc:cxnChg chg="mod topLvl">
          <ac:chgData name="Akash Levy" userId="0f662538-7453-45f3-952a-fc9f1a7c515e" providerId="ADAL" clId="{FFE15580-7123-9E48-A552-9F128259161C}" dt="2019-02-15T00:43:46.339" v="284" actId="164"/>
          <ac:cxnSpMkLst>
            <pc:docMk/>
            <pc:sldMk cId="2831727574" sldId="289"/>
            <ac:cxnSpMk id="65" creationId="{4F1B0EBB-2BB1-4540-B0CB-2738797AAD63}"/>
          </ac:cxnSpMkLst>
        </pc:cxnChg>
        <pc:cxnChg chg="mod topLvl">
          <ac:chgData name="Akash Levy" userId="0f662538-7453-45f3-952a-fc9f1a7c515e" providerId="ADAL" clId="{FFE15580-7123-9E48-A552-9F128259161C}" dt="2019-02-15T00:43:46.339" v="284" actId="164"/>
          <ac:cxnSpMkLst>
            <pc:docMk/>
            <pc:sldMk cId="2831727574" sldId="289"/>
            <ac:cxnSpMk id="67" creationId="{CD690FC4-DB19-FB4F-AED9-09834F4F09F6}"/>
          </ac:cxnSpMkLst>
        </pc:cxnChg>
        <pc:cxnChg chg="del mod topLvl">
          <ac:chgData name="Akash Levy" userId="0f662538-7453-45f3-952a-fc9f1a7c515e" providerId="ADAL" clId="{FFE15580-7123-9E48-A552-9F128259161C}" dt="2019-02-15T00:40:13.595" v="233" actId="478"/>
          <ac:cxnSpMkLst>
            <pc:docMk/>
            <pc:sldMk cId="2831727574" sldId="289"/>
            <ac:cxnSpMk id="69" creationId="{44929FB6-D2BD-2B4B-9A44-83345CA7E637}"/>
          </ac:cxnSpMkLst>
        </pc:cxnChg>
        <pc:cxnChg chg="add mod">
          <ac:chgData name="Akash Levy" userId="0f662538-7453-45f3-952a-fc9f1a7c515e" providerId="ADAL" clId="{FFE15580-7123-9E48-A552-9F128259161C}" dt="2019-02-15T00:43:46.339" v="284" actId="164"/>
          <ac:cxnSpMkLst>
            <pc:docMk/>
            <pc:sldMk cId="2831727574" sldId="289"/>
            <ac:cxnSpMk id="75" creationId="{2F5779CD-CCA5-0F4C-82AD-160D75574FA2}"/>
          </ac:cxnSpMkLst>
        </pc:cxnChg>
      </pc:sldChg>
      <pc:sldChg chg="addSp delSp modSp add del setBg">
        <pc:chgData name="Akash Levy" userId="0f662538-7453-45f3-952a-fc9f1a7c515e" providerId="ADAL" clId="{FFE15580-7123-9E48-A552-9F128259161C}" dt="2019-03-20T23:21:14.792" v="1858" actId="2696"/>
        <pc:sldMkLst>
          <pc:docMk/>
          <pc:sldMk cId="1040422343" sldId="290"/>
        </pc:sldMkLst>
        <pc:spChg chg="del mod">
          <ac:chgData name="Akash Levy" userId="0f662538-7453-45f3-952a-fc9f1a7c515e" providerId="ADAL" clId="{FFE15580-7123-9E48-A552-9F128259161C}" dt="2019-02-26T23:52:40.782" v="308" actId="478"/>
          <ac:spMkLst>
            <pc:docMk/>
            <pc:sldMk cId="1040422343" sldId="290"/>
            <ac:spMk id="2" creationId="{44D8CD21-F3A2-2E43-A5B5-4D555C27AFEE}"/>
          </ac:spMkLst>
        </pc:spChg>
        <pc:spChg chg="del">
          <ac:chgData name="Akash Levy" userId="0f662538-7453-45f3-952a-fc9f1a7c515e" providerId="ADAL" clId="{FFE15580-7123-9E48-A552-9F128259161C}" dt="2019-02-26T23:52:13.880" v="303"/>
          <ac:spMkLst>
            <pc:docMk/>
            <pc:sldMk cId="1040422343" sldId="290"/>
            <ac:spMk id="3" creationId="{C0A06BCF-FF91-3B4B-AA85-2B624290C353}"/>
          </ac:spMkLst>
        </pc:spChg>
        <pc:spChg chg="add del mod">
          <ac:chgData name="Akash Levy" userId="0f662538-7453-45f3-952a-fc9f1a7c515e" providerId="ADAL" clId="{FFE15580-7123-9E48-A552-9F128259161C}" dt="2019-02-26T23:53:10.354" v="313" actId="478"/>
          <ac:spMkLst>
            <pc:docMk/>
            <pc:sldMk cId="1040422343" sldId="290"/>
            <ac:spMk id="6" creationId="{A0D40142-4653-1645-A55F-235A61940C87}"/>
          </ac:spMkLst>
        </pc:spChg>
        <pc:spChg chg="add mod">
          <ac:chgData name="Akash Levy" userId="0f662538-7453-45f3-952a-fc9f1a7c515e" providerId="ADAL" clId="{FFE15580-7123-9E48-A552-9F128259161C}" dt="2019-02-26T23:56:32.121" v="349" actId="1076"/>
          <ac:spMkLst>
            <pc:docMk/>
            <pc:sldMk cId="1040422343" sldId="290"/>
            <ac:spMk id="22" creationId="{23313A35-286C-A548-89E8-30918527EC06}"/>
          </ac:spMkLst>
        </pc:spChg>
        <pc:spChg chg="add mod">
          <ac:chgData name="Akash Levy" userId="0f662538-7453-45f3-952a-fc9f1a7c515e" providerId="ADAL" clId="{FFE15580-7123-9E48-A552-9F128259161C}" dt="2019-02-26T23:56:50.137" v="357" actId="1076"/>
          <ac:spMkLst>
            <pc:docMk/>
            <pc:sldMk cId="1040422343" sldId="290"/>
            <ac:spMk id="25" creationId="{37C66D03-3622-F043-9010-30D72E0EE2F0}"/>
          </ac:spMkLst>
        </pc:spChg>
        <pc:spChg chg="add mod">
          <ac:chgData name="Akash Levy" userId="0f662538-7453-45f3-952a-fc9f1a7c515e" providerId="ADAL" clId="{FFE15580-7123-9E48-A552-9F128259161C}" dt="2019-02-26T23:57:02.828" v="362" actId="20577"/>
          <ac:spMkLst>
            <pc:docMk/>
            <pc:sldMk cId="1040422343" sldId="290"/>
            <ac:spMk id="26" creationId="{2DA43112-CC90-304B-8E9B-9F754D60C033}"/>
          </ac:spMkLst>
        </pc:spChg>
        <pc:spChg chg="add mod">
          <ac:chgData name="Akash Levy" userId="0f662538-7453-45f3-952a-fc9f1a7c515e" providerId="ADAL" clId="{FFE15580-7123-9E48-A552-9F128259161C}" dt="2019-02-26T23:57:26.803" v="368" actId="1076"/>
          <ac:spMkLst>
            <pc:docMk/>
            <pc:sldMk cId="1040422343" sldId="290"/>
            <ac:spMk id="27" creationId="{E6A0B4F5-11CA-294B-B5AA-AB8E293BFCDA}"/>
          </ac:spMkLst>
        </pc:spChg>
        <pc:spChg chg="add mod">
          <ac:chgData name="Akash Levy" userId="0f662538-7453-45f3-952a-fc9f1a7c515e" providerId="ADAL" clId="{FFE15580-7123-9E48-A552-9F128259161C}" dt="2019-02-26T23:58:02.941" v="379" actId="1076"/>
          <ac:spMkLst>
            <pc:docMk/>
            <pc:sldMk cId="1040422343" sldId="290"/>
            <ac:spMk id="28" creationId="{9202DF3F-FCA6-6D4C-ADF8-7970747E2AF9}"/>
          </ac:spMkLst>
        </pc:spChg>
        <pc:spChg chg="add mod">
          <ac:chgData name="Akash Levy" userId="0f662538-7453-45f3-952a-fc9f1a7c515e" providerId="ADAL" clId="{FFE15580-7123-9E48-A552-9F128259161C}" dt="2019-02-26T23:58:25.029" v="381" actId="1076"/>
          <ac:spMkLst>
            <pc:docMk/>
            <pc:sldMk cId="1040422343" sldId="290"/>
            <ac:spMk id="29" creationId="{4727F084-6D69-FD45-BDEB-58A6A5FE1E96}"/>
          </ac:spMkLst>
        </pc:spChg>
        <pc:spChg chg="add mod">
          <ac:chgData name="Akash Levy" userId="0f662538-7453-45f3-952a-fc9f1a7c515e" providerId="ADAL" clId="{FFE15580-7123-9E48-A552-9F128259161C}" dt="2019-02-26T23:58:25.029" v="381" actId="1076"/>
          <ac:spMkLst>
            <pc:docMk/>
            <pc:sldMk cId="1040422343" sldId="290"/>
            <ac:spMk id="30" creationId="{20D7FEFA-0691-4347-9FE7-EB7C0FD81C34}"/>
          </ac:spMkLst>
        </pc:spChg>
        <pc:spChg chg="add mod">
          <ac:chgData name="Akash Levy" userId="0f662538-7453-45f3-952a-fc9f1a7c515e" providerId="ADAL" clId="{FFE15580-7123-9E48-A552-9F128259161C}" dt="2019-02-26T23:58:25.029" v="381" actId="1076"/>
          <ac:spMkLst>
            <pc:docMk/>
            <pc:sldMk cId="1040422343" sldId="290"/>
            <ac:spMk id="31" creationId="{4E82259F-9581-B149-9E1B-83EBE1CE2749}"/>
          </ac:spMkLst>
        </pc:spChg>
        <pc:spChg chg="add mod">
          <ac:chgData name="Akash Levy" userId="0f662538-7453-45f3-952a-fc9f1a7c515e" providerId="ADAL" clId="{FFE15580-7123-9E48-A552-9F128259161C}" dt="2019-02-26T23:58:33.530" v="384" actId="1076"/>
          <ac:spMkLst>
            <pc:docMk/>
            <pc:sldMk cId="1040422343" sldId="290"/>
            <ac:spMk id="32" creationId="{849E87E6-017A-3B4B-9F31-95E4AC4B8F44}"/>
          </ac:spMkLst>
        </pc:spChg>
        <pc:spChg chg="add mod">
          <ac:chgData name="Akash Levy" userId="0f662538-7453-45f3-952a-fc9f1a7c515e" providerId="ADAL" clId="{FFE15580-7123-9E48-A552-9F128259161C}" dt="2019-02-26T23:58:25.029" v="381" actId="1076"/>
          <ac:spMkLst>
            <pc:docMk/>
            <pc:sldMk cId="1040422343" sldId="290"/>
            <ac:spMk id="33" creationId="{AFAEFBE2-88BD-1D47-A189-F66D0314D499}"/>
          </ac:spMkLst>
        </pc:spChg>
        <pc:spChg chg="add mod">
          <ac:chgData name="Akash Levy" userId="0f662538-7453-45f3-952a-fc9f1a7c515e" providerId="ADAL" clId="{FFE15580-7123-9E48-A552-9F128259161C}" dt="2019-02-26T23:58:45.681" v="386" actId="1076"/>
          <ac:spMkLst>
            <pc:docMk/>
            <pc:sldMk cId="1040422343" sldId="290"/>
            <ac:spMk id="34" creationId="{961DEA5A-8F55-C14E-A84F-AED8534ED3C4}"/>
          </ac:spMkLst>
        </pc:spChg>
        <pc:spChg chg="add mod">
          <ac:chgData name="Akash Levy" userId="0f662538-7453-45f3-952a-fc9f1a7c515e" providerId="ADAL" clId="{FFE15580-7123-9E48-A552-9F128259161C}" dt="2019-02-26T23:58:45.681" v="386" actId="1076"/>
          <ac:spMkLst>
            <pc:docMk/>
            <pc:sldMk cId="1040422343" sldId="290"/>
            <ac:spMk id="35" creationId="{596480BB-2457-694B-85B7-C4AA71A8D199}"/>
          </ac:spMkLst>
        </pc:spChg>
        <pc:picChg chg="add mod">
          <ac:chgData name="Akash Levy" userId="0f662538-7453-45f3-952a-fc9f1a7c515e" providerId="ADAL" clId="{FFE15580-7123-9E48-A552-9F128259161C}" dt="2019-02-26T23:56:08.945" v="344" actId="1076"/>
          <ac:picMkLst>
            <pc:docMk/>
            <pc:sldMk cId="1040422343" sldId="290"/>
            <ac:picMk id="4" creationId="{C13039E9-16C7-D044-9482-516FA3C42EB9}"/>
          </ac:picMkLst>
        </pc:picChg>
        <pc:cxnChg chg="add mod">
          <ac:chgData name="Akash Levy" userId="0f662538-7453-45f3-952a-fc9f1a7c515e" providerId="ADAL" clId="{FFE15580-7123-9E48-A552-9F128259161C}" dt="2019-02-26T23:54:38.355" v="320" actId="693"/>
          <ac:cxnSpMkLst>
            <pc:docMk/>
            <pc:sldMk cId="1040422343" sldId="290"/>
            <ac:cxnSpMk id="8" creationId="{D34929EF-5A25-274E-A6AB-36F96D31D12F}"/>
          </ac:cxnSpMkLst>
        </pc:cxnChg>
        <pc:cxnChg chg="add mod">
          <ac:chgData name="Akash Levy" userId="0f662538-7453-45f3-952a-fc9f1a7c515e" providerId="ADAL" clId="{FFE15580-7123-9E48-A552-9F128259161C}" dt="2019-02-26T23:54:50.469" v="322" actId="1076"/>
          <ac:cxnSpMkLst>
            <pc:docMk/>
            <pc:sldMk cId="1040422343" sldId="290"/>
            <ac:cxnSpMk id="11" creationId="{54C469AB-CBEE-6C49-9160-1E75F784C30D}"/>
          </ac:cxnSpMkLst>
        </pc:cxnChg>
        <pc:cxnChg chg="add mod">
          <ac:chgData name="Akash Levy" userId="0f662538-7453-45f3-952a-fc9f1a7c515e" providerId="ADAL" clId="{FFE15580-7123-9E48-A552-9F128259161C}" dt="2019-02-26T23:55:01.481" v="324" actId="1076"/>
          <ac:cxnSpMkLst>
            <pc:docMk/>
            <pc:sldMk cId="1040422343" sldId="290"/>
            <ac:cxnSpMk id="12" creationId="{6ED8E4F2-CF8A-4E43-A173-8C3D473E40B2}"/>
          </ac:cxnSpMkLst>
        </pc:cxnChg>
        <pc:cxnChg chg="add mod">
          <ac:chgData name="Akash Levy" userId="0f662538-7453-45f3-952a-fc9f1a7c515e" providerId="ADAL" clId="{FFE15580-7123-9E48-A552-9F128259161C}" dt="2019-02-26T23:55:01.481" v="324" actId="1076"/>
          <ac:cxnSpMkLst>
            <pc:docMk/>
            <pc:sldMk cId="1040422343" sldId="290"/>
            <ac:cxnSpMk id="13" creationId="{5D93A1D7-B0D6-8C49-96F9-FEE337CCB4D6}"/>
          </ac:cxnSpMkLst>
        </pc:cxnChg>
        <pc:cxnChg chg="add mod">
          <ac:chgData name="Akash Levy" userId="0f662538-7453-45f3-952a-fc9f1a7c515e" providerId="ADAL" clId="{FFE15580-7123-9E48-A552-9F128259161C}" dt="2019-02-26T23:55:15.785" v="326" actId="1076"/>
          <ac:cxnSpMkLst>
            <pc:docMk/>
            <pc:sldMk cId="1040422343" sldId="290"/>
            <ac:cxnSpMk id="14" creationId="{6BF8F629-04C2-BF40-A724-12C9408C9672}"/>
          </ac:cxnSpMkLst>
        </pc:cxnChg>
        <pc:cxnChg chg="add mod">
          <ac:chgData name="Akash Levy" userId="0f662538-7453-45f3-952a-fc9f1a7c515e" providerId="ADAL" clId="{FFE15580-7123-9E48-A552-9F128259161C}" dt="2019-02-26T23:55:15.785" v="326" actId="1076"/>
          <ac:cxnSpMkLst>
            <pc:docMk/>
            <pc:sldMk cId="1040422343" sldId="290"/>
            <ac:cxnSpMk id="15" creationId="{019BD2AE-4436-DF4B-99A1-AC991B194451}"/>
          </ac:cxnSpMkLst>
        </pc:cxnChg>
        <pc:cxnChg chg="add mod">
          <ac:chgData name="Akash Levy" userId="0f662538-7453-45f3-952a-fc9f1a7c515e" providerId="ADAL" clId="{FFE15580-7123-9E48-A552-9F128259161C}" dt="2019-02-26T23:55:22.933" v="328" actId="1076"/>
          <ac:cxnSpMkLst>
            <pc:docMk/>
            <pc:sldMk cId="1040422343" sldId="290"/>
            <ac:cxnSpMk id="16" creationId="{E8BC7D6F-50D6-4842-97DC-5B3A5C4CDE81}"/>
          </ac:cxnSpMkLst>
        </pc:cxnChg>
        <pc:cxnChg chg="add mod">
          <ac:chgData name="Akash Levy" userId="0f662538-7453-45f3-952a-fc9f1a7c515e" providerId="ADAL" clId="{FFE15580-7123-9E48-A552-9F128259161C}" dt="2019-02-26T23:55:22.933" v="328" actId="1076"/>
          <ac:cxnSpMkLst>
            <pc:docMk/>
            <pc:sldMk cId="1040422343" sldId="290"/>
            <ac:cxnSpMk id="17" creationId="{C5CBD1B2-5B2A-DB4F-BBE2-BC93F4C583FE}"/>
          </ac:cxnSpMkLst>
        </pc:cxnChg>
        <pc:cxnChg chg="add mod">
          <ac:chgData name="Akash Levy" userId="0f662538-7453-45f3-952a-fc9f1a7c515e" providerId="ADAL" clId="{FFE15580-7123-9E48-A552-9F128259161C}" dt="2019-02-26T23:55:31.178" v="330" actId="1076"/>
          <ac:cxnSpMkLst>
            <pc:docMk/>
            <pc:sldMk cId="1040422343" sldId="290"/>
            <ac:cxnSpMk id="18" creationId="{71780B0B-50CE-DB4C-8D75-7D81D56AAA6D}"/>
          </ac:cxnSpMkLst>
        </pc:cxnChg>
        <pc:cxnChg chg="add mod">
          <ac:chgData name="Akash Levy" userId="0f662538-7453-45f3-952a-fc9f1a7c515e" providerId="ADAL" clId="{FFE15580-7123-9E48-A552-9F128259161C}" dt="2019-02-26T23:55:31.178" v="330" actId="1076"/>
          <ac:cxnSpMkLst>
            <pc:docMk/>
            <pc:sldMk cId="1040422343" sldId="290"/>
            <ac:cxnSpMk id="19" creationId="{DC5A56E4-F5BE-CB47-B3B0-284976138166}"/>
          </ac:cxnSpMkLst>
        </pc:cxnChg>
        <pc:cxnChg chg="add mod">
          <ac:chgData name="Akash Levy" userId="0f662538-7453-45f3-952a-fc9f1a7c515e" providerId="ADAL" clId="{FFE15580-7123-9E48-A552-9F128259161C}" dt="2019-02-26T23:55:38.131" v="332" actId="1076"/>
          <ac:cxnSpMkLst>
            <pc:docMk/>
            <pc:sldMk cId="1040422343" sldId="290"/>
            <ac:cxnSpMk id="20" creationId="{996C650D-385D-2944-AB43-597A11423053}"/>
          </ac:cxnSpMkLst>
        </pc:cxnChg>
        <pc:cxnChg chg="add del mod">
          <ac:chgData name="Akash Levy" userId="0f662538-7453-45f3-952a-fc9f1a7c515e" providerId="ADAL" clId="{FFE15580-7123-9E48-A552-9F128259161C}" dt="2019-02-26T23:59:43.736" v="387" actId="478"/>
          <ac:cxnSpMkLst>
            <pc:docMk/>
            <pc:sldMk cId="1040422343" sldId="290"/>
            <ac:cxnSpMk id="21" creationId="{73F2751F-C0B8-7D4B-969C-54D07DBA47FD}"/>
          </ac:cxnSpMkLst>
        </pc:cxnChg>
        <pc:cxnChg chg="add del">
          <ac:chgData name="Akash Levy" userId="0f662538-7453-45f3-952a-fc9f1a7c515e" providerId="ADAL" clId="{FFE15580-7123-9E48-A552-9F128259161C}" dt="2019-02-26T23:56:26.179" v="347"/>
          <ac:cxnSpMkLst>
            <pc:docMk/>
            <pc:sldMk cId="1040422343" sldId="290"/>
            <ac:cxnSpMk id="23" creationId="{6AA119C8-D4B5-0F4B-9FCF-B61B928FF489}"/>
          </ac:cxnSpMkLst>
        </pc:cxnChg>
        <pc:cxnChg chg="add del">
          <ac:chgData name="Akash Levy" userId="0f662538-7453-45f3-952a-fc9f1a7c515e" providerId="ADAL" clId="{FFE15580-7123-9E48-A552-9F128259161C}" dt="2019-02-26T23:56:26.179" v="347"/>
          <ac:cxnSpMkLst>
            <pc:docMk/>
            <pc:sldMk cId="1040422343" sldId="290"/>
            <ac:cxnSpMk id="24" creationId="{1FE536B5-AE60-F34D-B74E-1E0C333D1AD2}"/>
          </ac:cxnSpMkLst>
        </pc:cxnChg>
      </pc:sldChg>
      <pc:sldChg chg="addSp delSp modSp add">
        <pc:chgData name="Akash Levy" userId="0f662538-7453-45f3-952a-fc9f1a7c515e" providerId="ADAL" clId="{FFE15580-7123-9E48-A552-9F128259161C}" dt="2019-03-19T06:59:11.930" v="664" actId="1076"/>
        <pc:sldMkLst>
          <pc:docMk/>
          <pc:sldMk cId="3471483841" sldId="291"/>
        </pc:sldMkLst>
        <pc:spChg chg="mod">
          <ac:chgData name="Akash Levy" userId="0f662538-7453-45f3-952a-fc9f1a7c515e" providerId="ADAL" clId="{FFE15580-7123-9E48-A552-9F128259161C}" dt="2019-03-19T06:58:41.224" v="653" actId="20577"/>
          <ac:spMkLst>
            <pc:docMk/>
            <pc:sldMk cId="3471483841" sldId="291"/>
            <ac:spMk id="2" creationId="{0F0D8987-DCFD-D447-9E70-23ED280A511B}"/>
          </ac:spMkLst>
        </pc:spChg>
        <pc:spChg chg="del">
          <ac:chgData name="Akash Levy" userId="0f662538-7453-45f3-952a-fc9f1a7c515e" providerId="ADAL" clId="{FFE15580-7123-9E48-A552-9F128259161C}" dt="2019-03-19T06:43:34.558" v="587" actId="931"/>
          <ac:spMkLst>
            <pc:docMk/>
            <pc:sldMk cId="3471483841" sldId="291"/>
            <ac:spMk id="3" creationId="{C2E54F8A-2DB2-DC4A-92BC-2FEFA8D6081A}"/>
          </ac:spMkLst>
        </pc:spChg>
        <pc:spChg chg="add mod">
          <ac:chgData name="Akash Levy" userId="0f662538-7453-45f3-952a-fc9f1a7c515e" providerId="ADAL" clId="{FFE15580-7123-9E48-A552-9F128259161C}" dt="2019-03-19T06:59:11.930" v="664" actId="1076"/>
          <ac:spMkLst>
            <pc:docMk/>
            <pc:sldMk cId="3471483841" sldId="291"/>
            <ac:spMk id="6" creationId="{2CD6F05A-C121-244B-9F01-DC2D8661901C}"/>
          </ac:spMkLst>
        </pc:spChg>
        <pc:picChg chg="add mod">
          <ac:chgData name="Akash Levy" userId="0f662538-7453-45f3-952a-fc9f1a7c515e" providerId="ADAL" clId="{FFE15580-7123-9E48-A552-9F128259161C}" dt="2019-03-19T06:43:34.558" v="587" actId="931"/>
          <ac:picMkLst>
            <pc:docMk/>
            <pc:sldMk cId="3471483841" sldId="291"/>
            <ac:picMk id="5" creationId="{305E12E6-82C6-6043-A4C2-E19359E3AD5D}"/>
          </ac:picMkLst>
        </pc:picChg>
      </pc:sldChg>
      <pc:sldChg chg="addSp delSp modSp add ord modNotesTx">
        <pc:chgData name="Akash Levy" userId="0f662538-7453-45f3-952a-fc9f1a7c515e" providerId="ADAL" clId="{FFE15580-7123-9E48-A552-9F128259161C}" dt="2019-03-21T01:51:53.639" v="4278" actId="6549"/>
        <pc:sldMkLst>
          <pc:docMk/>
          <pc:sldMk cId="1841073172" sldId="292"/>
        </pc:sldMkLst>
        <pc:spChg chg="mod">
          <ac:chgData name="Akash Levy" userId="0f662538-7453-45f3-952a-fc9f1a7c515e" providerId="ADAL" clId="{FFE15580-7123-9E48-A552-9F128259161C}" dt="2019-03-21T01:51:53.639" v="4278" actId="6549"/>
          <ac:spMkLst>
            <pc:docMk/>
            <pc:sldMk cId="1841073172" sldId="292"/>
            <ac:spMk id="2" creationId="{0A75B2F5-CF0A-5840-81E9-92316EF25867}"/>
          </ac:spMkLst>
        </pc:spChg>
        <pc:spChg chg="del">
          <ac:chgData name="Akash Levy" userId="0f662538-7453-45f3-952a-fc9f1a7c515e" providerId="ADAL" clId="{FFE15580-7123-9E48-A552-9F128259161C}" dt="2019-03-20T01:54:49.217" v="1131" actId="931"/>
          <ac:spMkLst>
            <pc:docMk/>
            <pc:sldMk cId="1841073172" sldId="292"/>
            <ac:spMk id="3" creationId="{0613730D-0F52-0441-AFB7-F35451D212A1}"/>
          </ac:spMkLst>
        </pc:spChg>
        <pc:spChg chg="add mod">
          <ac:chgData name="Akash Levy" userId="0f662538-7453-45f3-952a-fc9f1a7c515e" providerId="ADAL" clId="{FFE15580-7123-9E48-A552-9F128259161C}" dt="2019-03-21T01:12:41.568" v="3260" actId="1076"/>
          <ac:spMkLst>
            <pc:docMk/>
            <pc:sldMk cId="1841073172" sldId="292"/>
            <ac:spMk id="8" creationId="{3CC1FDBF-80E5-4549-829A-EAE30CC51545}"/>
          </ac:spMkLst>
        </pc:spChg>
        <pc:picChg chg="add mod modCrop">
          <ac:chgData name="Akash Levy" userId="0f662538-7453-45f3-952a-fc9f1a7c515e" providerId="ADAL" clId="{FFE15580-7123-9E48-A552-9F128259161C}" dt="2019-03-21T01:12:50.813" v="3262" actId="1076"/>
          <ac:picMkLst>
            <pc:docMk/>
            <pc:sldMk cId="1841073172" sldId="292"/>
            <ac:picMk id="5" creationId="{23149B79-9033-CF45-A08C-ECFD12B07216}"/>
          </ac:picMkLst>
        </pc:picChg>
        <pc:picChg chg="add mod">
          <ac:chgData name="Akash Levy" userId="0f662538-7453-45f3-952a-fc9f1a7c515e" providerId="ADAL" clId="{FFE15580-7123-9E48-A552-9F128259161C}" dt="2019-03-21T01:12:45.240" v="3261" actId="1076"/>
          <ac:picMkLst>
            <pc:docMk/>
            <pc:sldMk cId="1841073172" sldId="292"/>
            <ac:picMk id="7" creationId="{CCAC7F3C-125E-3447-B5BA-262B0B3405AA}"/>
          </ac:picMkLst>
        </pc:picChg>
      </pc:sldChg>
      <pc:sldChg chg="modSp add">
        <pc:chgData name="Akash Levy" userId="0f662538-7453-45f3-952a-fc9f1a7c515e" providerId="ADAL" clId="{FFE15580-7123-9E48-A552-9F128259161C}" dt="2019-03-21T01:16:53.075" v="3424" actId="20577"/>
        <pc:sldMkLst>
          <pc:docMk/>
          <pc:sldMk cId="727386423" sldId="293"/>
        </pc:sldMkLst>
        <pc:spChg chg="mod">
          <ac:chgData name="Akash Levy" userId="0f662538-7453-45f3-952a-fc9f1a7c515e" providerId="ADAL" clId="{FFE15580-7123-9E48-A552-9F128259161C}" dt="2019-03-20T23:21:22.958" v="1890" actId="20577"/>
          <ac:spMkLst>
            <pc:docMk/>
            <pc:sldMk cId="727386423" sldId="293"/>
            <ac:spMk id="2" creationId="{3B76984D-DDD1-8444-8A65-3A106B5EF723}"/>
          </ac:spMkLst>
        </pc:spChg>
        <pc:spChg chg="mod">
          <ac:chgData name="Akash Levy" userId="0f662538-7453-45f3-952a-fc9f1a7c515e" providerId="ADAL" clId="{FFE15580-7123-9E48-A552-9F128259161C}" dt="2019-03-21T01:16:53.075" v="3424" actId="20577"/>
          <ac:spMkLst>
            <pc:docMk/>
            <pc:sldMk cId="727386423" sldId="293"/>
            <ac:spMk id="3" creationId="{D537AB5D-5098-2749-9701-7E80CB5C3ADA}"/>
          </ac:spMkLst>
        </pc:spChg>
      </pc:sldChg>
      <pc:sldChg chg="addSp delSp modSp add">
        <pc:chgData name="Akash Levy" userId="0f662538-7453-45f3-952a-fc9f1a7c515e" providerId="ADAL" clId="{FFE15580-7123-9E48-A552-9F128259161C}" dt="2019-03-21T00:50:25.594" v="2532" actId="1076"/>
        <pc:sldMkLst>
          <pc:docMk/>
          <pc:sldMk cId="4166495572" sldId="294"/>
        </pc:sldMkLst>
        <pc:spChg chg="mod">
          <ac:chgData name="Akash Levy" userId="0f662538-7453-45f3-952a-fc9f1a7c515e" providerId="ADAL" clId="{FFE15580-7123-9E48-A552-9F128259161C}" dt="2019-03-21T00:43:52.559" v="2523" actId="20577"/>
          <ac:spMkLst>
            <pc:docMk/>
            <pc:sldMk cId="4166495572" sldId="294"/>
            <ac:spMk id="2" creationId="{CF3CB16A-1D84-E14E-BB0B-92F36C401053}"/>
          </ac:spMkLst>
        </pc:spChg>
        <pc:spChg chg="del">
          <ac:chgData name="Akash Levy" userId="0f662538-7453-45f3-952a-fc9f1a7c515e" providerId="ADAL" clId="{FFE15580-7123-9E48-A552-9F128259161C}" dt="2019-03-21T00:49:40.674" v="2524" actId="931"/>
          <ac:spMkLst>
            <pc:docMk/>
            <pc:sldMk cId="4166495572" sldId="294"/>
            <ac:spMk id="3" creationId="{21654AC2-D6AB-AB42-B0AE-F5FDC7351DED}"/>
          </ac:spMkLst>
        </pc:spChg>
        <pc:picChg chg="add mod modCrop">
          <ac:chgData name="Akash Levy" userId="0f662538-7453-45f3-952a-fc9f1a7c515e" providerId="ADAL" clId="{FFE15580-7123-9E48-A552-9F128259161C}" dt="2019-03-21T00:50:25.594" v="2532" actId="1076"/>
          <ac:picMkLst>
            <pc:docMk/>
            <pc:sldMk cId="4166495572" sldId="294"/>
            <ac:picMk id="5" creationId="{A7B9BD15-69C6-F14C-9764-032BFFFC6A83}"/>
          </ac:picMkLst>
        </pc:picChg>
      </pc:sldChg>
      <pc:sldChg chg="addSp delSp modSp add">
        <pc:chgData name="Akash Levy" userId="0f662538-7453-45f3-952a-fc9f1a7c515e" providerId="ADAL" clId="{FFE15580-7123-9E48-A552-9F128259161C}" dt="2019-03-21T01:52:50.686" v="4299" actId="20577"/>
        <pc:sldMkLst>
          <pc:docMk/>
          <pc:sldMk cId="1889716677" sldId="295"/>
        </pc:sldMkLst>
        <pc:spChg chg="del">
          <ac:chgData name="Akash Levy" userId="0f662538-7453-45f3-952a-fc9f1a7c515e" providerId="ADAL" clId="{FFE15580-7123-9E48-A552-9F128259161C}" dt="2019-03-21T01:14:47.253" v="3310"/>
          <ac:spMkLst>
            <pc:docMk/>
            <pc:sldMk cId="1889716677" sldId="295"/>
            <ac:spMk id="2" creationId="{B71CB03B-C553-284E-82DC-20E3F20724E2}"/>
          </ac:spMkLst>
        </pc:spChg>
        <pc:spChg chg="del">
          <ac:chgData name="Akash Levy" userId="0f662538-7453-45f3-952a-fc9f1a7c515e" providerId="ADAL" clId="{FFE15580-7123-9E48-A552-9F128259161C}" dt="2019-03-21T01:14:47.253" v="3310"/>
          <ac:spMkLst>
            <pc:docMk/>
            <pc:sldMk cId="1889716677" sldId="295"/>
            <ac:spMk id="3" creationId="{6EB92AE7-AE8B-C540-BCAC-C06E72359521}"/>
          </ac:spMkLst>
        </pc:spChg>
        <pc:spChg chg="add mod">
          <ac:chgData name="Akash Levy" userId="0f662538-7453-45f3-952a-fc9f1a7c515e" providerId="ADAL" clId="{FFE15580-7123-9E48-A552-9F128259161C}" dt="2019-03-21T01:52:50.686" v="4299" actId="20577"/>
          <ac:spMkLst>
            <pc:docMk/>
            <pc:sldMk cId="1889716677" sldId="295"/>
            <ac:spMk id="4" creationId="{4D24393F-5992-944A-9215-BB5BEBEC7153}"/>
          </ac:spMkLst>
        </pc:spChg>
        <pc:spChg chg="add del mod">
          <ac:chgData name="Akash Levy" userId="0f662538-7453-45f3-952a-fc9f1a7c515e" providerId="ADAL" clId="{FFE15580-7123-9E48-A552-9F128259161C}" dt="2019-03-21T01:15:05.039" v="3311" actId="931"/>
          <ac:spMkLst>
            <pc:docMk/>
            <pc:sldMk cId="1889716677" sldId="295"/>
            <ac:spMk id="5" creationId="{C10FD7B6-E0D8-3845-AF75-B82DE0F1EB7F}"/>
          </ac:spMkLst>
        </pc:spChg>
        <pc:spChg chg="add del mod">
          <ac:chgData name="Akash Levy" userId="0f662538-7453-45f3-952a-fc9f1a7c515e" providerId="ADAL" clId="{FFE15580-7123-9E48-A552-9F128259161C}" dt="2019-03-21T01:15:10.748" v="3312" actId="931"/>
          <ac:spMkLst>
            <pc:docMk/>
            <pc:sldMk cId="1889716677" sldId="295"/>
            <ac:spMk id="6" creationId="{580617A0-F026-7C49-B5DB-4746435AB79F}"/>
          </ac:spMkLst>
        </pc:spChg>
        <pc:picChg chg="add mod">
          <ac:chgData name="Akash Levy" userId="0f662538-7453-45f3-952a-fc9f1a7c515e" providerId="ADAL" clId="{FFE15580-7123-9E48-A552-9F128259161C}" dt="2019-03-21T01:15:05.039" v="3311" actId="931"/>
          <ac:picMkLst>
            <pc:docMk/>
            <pc:sldMk cId="1889716677" sldId="295"/>
            <ac:picMk id="8" creationId="{8B529951-B2FC-9F40-8A2A-EEBDC9B541D1}"/>
          </ac:picMkLst>
        </pc:picChg>
        <pc:picChg chg="add mod">
          <ac:chgData name="Akash Levy" userId="0f662538-7453-45f3-952a-fc9f1a7c515e" providerId="ADAL" clId="{FFE15580-7123-9E48-A552-9F128259161C}" dt="2019-03-21T01:15:10.748" v="3312" actId="931"/>
          <ac:picMkLst>
            <pc:docMk/>
            <pc:sldMk cId="1889716677" sldId="295"/>
            <ac:picMk id="10" creationId="{DBC18A86-D082-6B44-9EF5-186C90B25017}"/>
          </ac:picMkLst>
        </pc:picChg>
      </pc:sldChg>
      <pc:sldChg chg="modSp add">
        <pc:chgData name="Akash Levy" userId="0f662538-7453-45f3-952a-fc9f1a7c515e" providerId="ADAL" clId="{FFE15580-7123-9E48-A552-9F128259161C}" dt="2019-03-21T01:16:42.122" v="3403" actId="20577"/>
        <pc:sldMkLst>
          <pc:docMk/>
          <pc:sldMk cId="2917540028" sldId="296"/>
        </pc:sldMkLst>
        <pc:spChg chg="mod">
          <ac:chgData name="Akash Levy" userId="0f662538-7453-45f3-952a-fc9f1a7c515e" providerId="ADAL" clId="{FFE15580-7123-9E48-A552-9F128259161C}" dt="2019-03-21T01:16:42.122" v="3403" actId="20577"/>
          <ac:spMkLst>
            <pc:docMk/>
            <pc:sldMk cId="2917540028" sldId="296"/>
            <ac:spMk id="2" creationId="{DC8F8996-81EA-A64D-BBE2-EB70B18CD9CA}"/>
          </ac:spMkLst>
        </pc:spChg>
      </pc:sldChg>
      <pc:sldChg chg="addSp modSp add">
        <pc:chgData name="Akash Levy" userId="0f662538-7453-45f3-952a-fc9f1a7c515e" providerId="ADAL" clId="{FFE15580-7123-9E48-A552-9F128259161C}" dt="2019-03-21T01:51:00.669" v="4256" actId="20577"/>
        <pc:sldMkLst>
          <pc:docMk/>
          <pc:sldMk cId="3422816363" sldId="297"/>
        </pc:sldMkLst>
        <pc:spChg chg="mod">
          <ac:chgData name="Akash Levy" userId="0f662538-7453-45f3-952a-fc9f1a7c515e" providerId="ADAL" clId="{FFE15580-7123-9E48-A552-9F128259161C}" dt="2019-03-21T01:48:17.339" v="4017" actId="20577"/>
          <ac:spMkLst>
            <pc:docMk/>
            <pc:sldMk cId="3422816363" sldId="297"/>
            <ac:spMk id="2" creationId="{7091A613-93F8-BE4A-B045-E272377B3F77}"/>
          </ac:spMkLst>
        </pc:spChg>
        <pc:spChg chg="mod">
          <ac:chgData name="Akash Levy" userId="0f662538-7453-45f3-952a-fc9f1a7c515e" providerId="ADAL" clId="{FFE15580-7123-9E48-A552-9F128259161C}" dt="2019-03-21T01:50:31.336" v="4243" actId="20577"/>
          <ac:spMkLst>
            <pc:docMk/>
            <pc:sldMk cId="3422816363" sldId="297"/>
            <ac:spMk id="3" creationId="{F94671A1-A6D0-6542-A855-D49E9B45A917}"/>
          </ac:spMkLst>
        </pc:spChg>
        <pc:spChg chg="add mod">
          <ac:chgData name="Akash Levy" userId="0f662538-7453-45f3-952a-fc9f1a7c515e" providerId="ADAL" clId="{FFE15580-7123-9E48-A552-9F128259161C}" dt="2019-03-21T01:50:50.154" v="4253" actId="403"/>
          <ac:spMkLst>
            <pc:docMk/>
            <pc:sldMk cId="3422816363" sldId="297"/>
            <ac:spMk id="5" creationId="{7D7BBF39-B8A7-1C4B-8499-4E7BCDE341BF}"/>
          </ac:spMkLst>
        </pc:spChg>
        <pc:spChg chg="add mod">
          <ac:chgData name="Akash Levy" userId="0f662538-7453-45f3-952a-fc9f1a7c515e" providerId="ADAL" clId="{FFE15580-7123-9E48-A552-9F128259161C}" dt="2019-03-21T01:51:00.669" v="4256" actId="20577"/>
          <ac:spMkLst>
            <pc:docMk/>
            <pc:sldMk cId="3422816363" sldId="297"/>
            <ac:spMk id="6" creationId="{ABB4DDDE-18F2-3449-A3E6-982DDA131EC3}"/>
          </ac:spMkLst>
        </pc:spChg>
        <pc:picChg chg="add mod modCrop">
          <ac:chgData name="Akash Levy" userId="0f662538-7453-45f3-952a-fc9f1a7c515e" providerId="ADAL" clId="{FFE15580-7123-9E48-A552-9F128259161C}" dt="2019-03-21T01:50:26.517" v="4235" actId="1076"/>
          <ac:picMkLst>
            <pc:docMk/>
            <pc:sldMk cId="3422816363" sldId="297"/>
            <ac:picMk id="4" creationId="{76071C0D-C08C-AE45-95B9-741D4DD064CE}"/>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D7A955C-2C67-B444-A115-484C3760AB94}" type="doc">
      <dgm:prSet loTypeId="urn:microsoft.com/office/officeart/2005/8/layout/cycle4" loCatId="" qsTypeId="urn:microsoft.com/office/officeart/2005/8/quickstyle/simple1" qsCatId="simple" csTypeId="urn:microsoft.com/office/officeart/2005/8/colors/accent1_2" csCatId="accent1" phldr="1"/>
      <dgm:spPr/>
      <dgm:t>
        <a:bodyPr/>
        <a:lstStyle/>
        <a:p>
          <a:endParaRPr lang="en-US"/>
        </a:p>
      </dgm:t>
    </dgm:pt>
    <dgm:pt modelId="{3275033F-8318-8F44-AED4-1FA4A3408A07}">
      <dgm:prSet custT="1"/>
      <dgm:spPr>
        <a:solidFill>
          <a:srgbClr val="FF0000"/>
        </a:solidFill>
      </dgm:spPr>
      <dgm:t>
        <a:bodyPr lIns="0" tIns="0" rIns="0" bIns="0"/>
        <a:lstStyle/>
        <a:p>
          <a:r>
            <a:rPr lang="en-US" sz="1400" b="1" dirty="0"/>
            <a:t>Simulations &amp; Modeling</a:t>
          </a:r>
          <a:endParaRPr lang="en-US" sz="1400" dirty="0"/>
        </a:p>
      </dgm:t>
    </dgm:pt>
    <dgm:pt modelId="{21EC0007-14AE-9D46-A38E-38AE758BE346}" type="parTrans" cxnId="{1BAEA48F-0113-B24A-BC76-7E8E40607483}">
      <dgm:prSet/>
      <dgm:spPr/>
      <dgm:t>
        <a:bodyPr/>
        <a:lstStyle/>
        <a:p>
          <a:endParaRPr lang="en-US"/>
        </a:p>
      </dgm:t>
    </dgm:pt>
    <dgm:pt modelId="{FDFC2B6A-B11E-2C41-8ED6-6C17B728F703}" type="sibTrans" cxnId="{1BAEA48F-0113-B24A-BC76-7E8E40607483}">
      <dgm:prSet/>
      <dgm:spPr/>
      <dgm:t>
        <a:bodyPr/>
        <a:lstStyle/>
        <a:p>
          <a:endParaRPr lang="en-US"/>
        </a:p>
      </dgm:t>
    </dgm:pt>
    <dgm:pt modelId="{3FD7AB5B-6BDF-574B-A93D-6DE0329A1FF1}">
      <dgm:prSet custT="1"/>
      <dgm:spPr>
        <a:ln>
          <a:noFill/>
        </a:ln>
      </dgm:spPr>
      <dgm:t>
        <a:bodyPr/>
        <a:lstStyle/>
        <a:p>
          <a:r>
            <a:rPr lang="en-US" sz="1200" dirty="0"/>
            <a:t>Test with different device parameters</a:t>
          </a:r>
        </a:p>
      </dgm:t>
    </dgm:pt>
    <dgm:pt modelId="{57F8EC9A-1647-314C-A3CC-A4F09D4CCECC}" type="parTrans" cxnId="{B82CB867-C3B5-5D4E-B4AE-B144D7AD94E1}">
      <dgm:prSet/>
      <dgm:spPr/>
      <dgm:t>
        <a:bodyPr/>
        <a:lstStyle/>
        <a:p>
          <a:endParaRPr lang="en-US"/>
        </a:p>
      </dgm:t>
    </dgm:pt>
    <dgm:pt modelId="{85756D7A-F816-214D-8E1E-324DE35C8AC9}" type="sibTrans" cxnId="{B82CB867-C3B5-5D4E-B4AE-B144D7AD94E1}">
      <dgm:prSet/>
      <dgm:spPr/>
      <dgm:t>
        <a:bodyPr/>
        <a:lstStyle/>
        <a:p>
          <a:endParaRPr lang="en-US"/>
        </a:p>
      </dgm:t>
    </dgm:pt>
    <dgm:pt modelId="{85645057-EEED-EC45-A315-B76896E7388D}">
      <dgm:prSet custT="1"/>
      <dgm:spPr>
        <a:ln>
          <a:noFill/>
        </a:ln>
      </dgm:spPr>
      <dgm:t>
        <a:bodyPr/>
        <a:lstStyle/>
        <a:p>
          <a:r>
            <a:rPr lang="en-US" sz="1200" dirty="0"/>
            <a:t>Test with different device models with varying levels of sophistication</a:t>
          </a:r>
        </a:p>
      </dgm:t>
    </dgm:pt>
    <dgm:pt modelId="{E461706D-83CB-174F-91DE-E4D160DF87FF}" type="parTrans" cxnId="{E0606B35-5193-5E45-8A58-8AB772D362C3}">
      <dgm:prSet/>
      <dgm:spPr/>
      <dgm:t>
        <a:bodyPr/>
        <a:lstStyle/>
        <a:p>
          <a:endParaRPr lang="en-US"/>
        </a:p>
      </dgm:t>
    </dgm:pt>
    <dgm:pt modelId="{02D0C932-91A5-6541-8992-62A194C28B99}" type="sibTrans" cxnId="{E0606B35-5193-5E45-8A58-8AB772D362C3}">
      <dgm:prSet/>
      <dgm:spPr/>
      <dgm:t>
        <a:bodyPr/>
        <a:lstStyle/>
        <a:p>
          <a:endParaRPr lang="en-US"/>
        </a:p>
      </dgm:t>
    </dgm:pt>
    <dgm:pt modelId="{7AFE630D-D3F6-1E41-9D1E-9152F4BBA3B9}">
      <dgm:prSet custT="1"/>
      <dgm:spPr>
        <a:ln>
          <a:noFill/>
        </a:ln>
      </dgm:spPr>
      <dgm:t>
        <a:bodyPr/>
        <a:lstStyle/>
        <a:p>
          <a:r>
            <a:rPr lang="en-US" sz="1200" dirty="0">
              <a:solidFill>
                <a:srgbClr val="002060"/>
              </a:solidFill>
            </a:rPr>
            <a:t>Simulate NEM relay behavior using FEA tool</a:t>
          </a:r>
        </a:p>
      </dgm:t>
    </dgm:pt>
    <dgm:pt modelId="{3DB1075C-3629-A146-977E-7A5743CE3018}" type="parTrans" cxnId="{58E11D19-16BD-F644-93FB-8D288F27A12A}">
      <dgm:prSet/>
      <dgm:spPr/>
      <dgm:t>
        <a:bodyPr/>
        <a:lstStyle/>
        <a:p>
          <a:endParaRPr lang="en-US"/>
        </a:p>
      </dgm:t>
    </dgm:pt>
    <dgm:pt modelId="{7D8F0B67-9493-714D-94E0-3D7F69B37587}" type="sibTrans" cxnId="{58E11D19-16BD-F644-93FB-8D288F27A12A}">
      <dgm:prSet/>
      <dgm:spPr/>
      <dgm:t>
        <a:bodyPr/>
        <a:lstStyle/>
        <a:p>
          <a:endParaRPr lang="en-US"/>
        </a:p>
      </dgm:t>
    </dgm:pt>
    <dgm:pt modelId="{8E6C742C-5190-044A-8F73-65BAF580A638}">
      <dgm:prSet custT="1"/>
      <dgm:spPr>
        <a:ln>
          <a:noFill/>
        </a:ln>
      </dgm:spPr>
      <dgm:t>
        <a:bodyPr/>
        <a:lstStyle/>
        <a:p>
          <a:r>
            <a:rPr lang="en-US" sz="1200" dirty="0">
              <a:solidFill>
                <a:srgbClr val="002060"/>
              </a:solidFill>
            </a:rPr>
            <a:t>Optimize shape of NEM relays using FEA tool</a:t>
          </a:r>
        </a:p>
      </dgm:t>
    </dgm:pt>
    <dgm:pt modelId="{2607B348-FB57-B64B-8B20-4857AD972C3A}" type="parTrans" cxnId="{80F5A7AC-76E5-2341-B381-C21730A55C82}">
      <dgm:prSet/>
      <dgm:spPr/>
      <dgm:t>
        <a:bodyPr/>
        <a:lstStyle/>
        <a:p>
          <a:endParaRPr lang="en-US"/>
        </a:p>
      </dgm:t>
    </dgm:pt>
    <dgm:pt modelId="{F1B5E402-E614-154D-B801-A110C396A8E9}" type="sibTrans" cxnId="{80F5A7AC-76E5-2341-B381-C21730A55C82}">
      <dgm:prSet/>
      <dgm:spPr/>
      <dgm:t>
        <a:bodyPr/>
        <a:lstStyle/>
        <a:p>
          <a:endParaRPr lang="en-US"/>
        </a:p>
      </dgm:t>
    </dgm:pt>
    <dgm:pt modelId="{8BF5357A-50CB-A849-AB10-1A1D5D491F6A}">
      <dgm:prSet custT="1"/>
      <dgm:spPr>
        <a:ln>
          <a:noFill/>
        </a:ln>
      </dgm:spPr>
      <dgm:t>
        <a:bodyPr/>
        <a:lstStyle/>
        <a:p>
          <a:r>
            <a:rPr lang="en-US" sz="1200" dirty="0">
              <a:solidFill>
                <a:srgbClr val="002060"/>
              </a:solidFill>
            </a:rPr>
            <a:t>Predict NEM relay stiction and contact resistance</a:t>
          </a:r>
        </a:p>
      </dgm:t>
    </dgm:pt>
    <dgm:pt modelId="{2177F583-145D-6740-8E17-3A9ED9FD510F}" type="parTrans" cxnId="{97A2298D-13FC-A949-BD9E-F69BBBE762F4}">
      <dgm:prSet/>
      <dgm:spPr/>
      <dgm:t>
        <a:bodyPr/>
        <a:lstStyle/>
        <a:p>
          <a:endParaRPr lang="en-US"/>
        </a:p>
      </dgm:t>
    </dgm:pt>
    <dgm:pt modelId="{905E16C7-7B92-1B42-AFE8-342E903C2FE8}" type="sibTrans" cxnId="{97A2298D-13FC-A949-BD9E-F69BBBE762F4}">
      <dgm:prSet/>
      <dgm:spPr/>
      <dgm:t>
        <a:bodyPr/>
        <a:lstStyle/>
        <a:p>
          <a:endParaRPr lang="en-US"/>
        </a:p>
      </dgm:t>
    </dgm:pt>
    <dgm:pt modelId="{3E09A39F-89ED-A44E-8387-46B38BA79B46}">
      <dgm:prSet custT="1"/>
      <dgm:spPr>
        <a:ln>
          <a:noFill/>
        </a:ln>
      </dgm:spPr>
      <dgm:t>
        <a:bodyPr/>
        <a:lstStyle/>
        <a:p>
          <a:r>
            <a:rPr lang="en-US" sz="1200" dirty="0">
              <a:solidFill>
                <a:srgbClr val="002060"/>
              </a:solidFill>
            </a:rPr>
            <a:t>More advanced NEM relay model: calibrate to experimental data too</a:t>
          </a:r>
        </a:p>
      </dgm:t>
    </dgm:pt>
    <dgm:pt modelId="{C086CA8B-14F3-C442-AE3C-07DAE814FFA2}" type="parTrans" cxnId="{04B91D7C-38BD-9D40-9FB4-8FCAEC5D9740}">
      <dgm:prSet/>
      <dgm:spPr/>
      <dgm:t>
        <a:bodyPr/>
        <a:lstStyle/>
        <a:p>
          <a:endParaRPr lang="en-US"/>
        </a:p>
      </dgm:t>
    </dgm:pt>
    <dgm:pt modelId="{9FAC96C4-625F-5448-AD03-875489727497}" type="sibTrans" cxnId="{04B91D7C-38BD-9D40-9FB4-8FCAEC5D9740}">
      <dgm:prSet/>
      <dgm:spPr/>
      <dgm:t>
        <a:bodyPr/>
        <a:lstStyle/>
        <a:p>
          <a:endParaRPr lang="en-US"/>
        </a:p>
      </dgm:t>
    </dgm:pt>
    <dgm:pt modelId="{A279106B-51D2-4242-A2C1-B724C7D8ACD0}">
      <dgm:prSet custT="1"/>
      <dgm:spPr>
        <a:solidFill>
          <a:schemeClr val="accent2"/>
        </a:solidFill>
      </dgm:spPr>
      <dgm:t>
        <a:bodyPr lIns="0" tIns="0" rIns="0" bIns="0"/>
        <a:lstStyle/>
        <a:p>
          <a:r>
            <a:rPr lang="en-US" sz="1400" b="1" dirty="0"/>
            <a:t>VLSI</a:t>
          </a:r>
          <a:endParaRPr lang="en-US" sz="1400" dirty="0"/>
        </a:p>
      </dgm:t>
    </dgm:pt>
    <dgm:pt modelId="{30426B67-C887-A640-B8B4-A8EC69ECA537}" type="parTrans" cxnId="{A7075AEC-1C64-8D45-8297-82CE9647762E}">
      <dgm:prSet/>
      <dgm:spPr/>
      <dgm:t>
        <a:bodyPr/>
        <a:lstStyle/>
        <a:p>
          <a:endParaRPr lang="en-US"/>
        </a:p>
      </dgm:t>
    </dgm:pt>
    <dgm:pt modelId="{B897B60C-4F6B-C147-A321-D6E1096AA4F6}" type="sibTrans" cxnId="{A7075AEC-1C64-8D45-8297-82CE9647762E}">
      <dgm:prSet/>
      <dgm:spPr/>
      <dgm:t>
        <a:bodyPr/>
        <a:lstStyle/>
        <a:p>
          <a:endParaRPr lang="en-US"/>
        </a:p>
      </dgm:t>
    </dgm:pt>
    <dgm:pt modelId="{89922C71-0C21-774B-ABE1-D986A94A1CFD}">
      <dgm:prSet custT="1"/>
      <dgm:spPr>
        <a:ln>
          <a:noFill/>
        </a:ln>
      </dgm:spPr>
      <dgm:t>
        <a:bodyPr/>
        <a:lstStyle/>
        <a:p>
          <a:r>
            <a:rPr lang="en-US" sz="1200" dirty="0">
              <a:highlight>
                <a:srgbClr val="FFFF00"/>
              </a:highlight>
            </a:rPr>
            <a:t>Make standard cells with different bit widths and estimate properties (V</a:t>
          </a:r>
          <a:r>
            <a:rPr lang="en-US" sz="1200" baseline="-25000" dirty="0">
              <a:highlight>
                <a:srgbClr val="FFFF00"/>
              </a:highlight>
            </a:rPr>
            <a:t>po</a:t>
          </a:r>
          <a:r>
            <a:rPr lang="en-US" sz="1200" baseline="0" dirty="0">
              <a:highlight>
                <a:srgbClr val="FFFF00"/>
              </a:highlight>
            </a:rPr>
            <a:t>,</a:t>
          </a:r>
          <a:r>
            <a:rPr lang="en-US" sz="1200" dirty="0">
              <a:highlight>
                <a:srgbClr val="FFFF00"/>
              </a:highlight>
            </a:rPr>
            <a:t> V</a:t>
          </a:r>
          <a:r>
            <a:rPr lang="en-US" sz="1200" baseline="-25000" dirty="0">
              <a:highlight>
                <a:srgbClr val="FFFF00"/>
              </a:highlight>
            </a:rPr>
            <a:t>po</a:t>
          </a:r>
          <a:r>
            <a:rPr lang="en-US" sz="1200" baseline="0" dirty="0">
              <a:highlight>
                <a:srgbClr val="FFFF00"/>
              </a:highlight>
            </a:rPr>
            <a:t>,</a:t>
          </a:r>
          <a:r>
            <a:rPr lang="en-US" sz="1200" dirty="0">
              <a:highlight>
                <a:srgbClr val="FFFF00"/>
              </a:highlight>
            </a:rPr>
            <a:t> endurance, etc.)</a:t>
          </a:r>
        </a:p>
      </dgm:t>
    </dgm:pt>
    <dgm:pt modelId="{7076E6F6-D3E8-AF40-8E99-A50BC3D89FF7}" type="parTrans" cxnId="{918CE976-DD3A-3240-B495-A7EAAE604477}">
      <dgm:prSet/>
      <dgm:spPr/>
      <dgm:t>
        <a:bodyPr/>
        <a:lstStyle/>
        <a:p>
          <a:endParaRPr lang="en-US"/>
        </a:p>
      </dgm:t>
    </dgm:pt>
    <dgm:pt modelId="{48BEE10B-F281-EE40-B9F6-076198F4030F}" type="sibTrans" cxnId="{918CE976-DD3A-3240-B495-A7EAAE604477}">
      <dgm:prSet/>
      <dgm:spPr/>
      <dgm:t>
        <a:bodyPr/>
        <a:lstStyle/>
        <a:p>
          <a:endParaRPr lang="en-US"/>
        </a:p>
      </dgm:t>
    </dgm:pt>
    <dgm:pt modelId="{7B41FA6A-3B76-DB47-BD15-BC8CC8126917}">
      <dgm:prSet custT="1"/>
      <dgm:spPr>
        <a:ln>
          <a:noFill/>
        </a:ln>
      </dgm:spPr>
      <dgm:t>
        <a:bodyPr/>
        <a:lstStyle/>
        <a:p>
          <a:r>
            <a:rPr lang="en-US" sz="1200" dirty="0">
              <a:highlight>
                <a:srgbClr val="FFFF00"/>
              </a:highlight>
            </a:rPr>
            <a:t>PnR to build switch boxes and connections boxes</a:t>
          </a:r>
        </a:p>
      </dgm:t>
    </dgm:pt>
    <dgm:pt modelId="{22A7B496-BB67-8748-8692-C9B8C33360BB}" type="parTrans" cxnId="{C5C6E4AD-8A06-4A4D-88F4-2A8128A6E6DE}">
      <dgm:prSet/>
      <dgm:spPr/>
      <dgm:t>
        <a:bodyPr/>
        <a:lstStyle/>
        <a:p>
          <a:endParaRPr lang="en-US"/>
        </a:p>
      </dgm:t>
    </dgm:pt>
    <dgm:pt modelId="{EB297300-66ED-2B45-AC15-40B03AD1B237}" type="sibTrans" cxnId="{C5C6E4AD-8A06-4A4D-88F4-2A8128A6E6DE}">
      <dgm:prSet/>
      <dgm:spPr/>
      <dgm:t>
        <a:bodyPr/>
        <a:lstStyle/>
        <a:p>
          <a:endParaRPr lang="en-US"/>
        </a:p>
      </dgm:t>
    </dgm:pt>
    <dgm:pt modelId="{C88CE726-3FC4-764F-9682-8A346C0312F8}">
      <dgm:prSet custT="1"/>
      <dgm:spPr>
        <a:ln>
          <a:noFill/>
        </a:ln>
      </dgm:spPr>
      <dgm:t>
        <a:bodyPr/>
        <a:lstStyle/>
        <a:p>
          <a:r>
            <a:rPr lang="en-US" sz="1200" dirty="0"/>
            <a:t>Architectural analysis w/fully laid out blocks</a:t>
          </a:r>
        </a:p>
      </dgm:t>
    </dgm:pt>
    <dgm:pt modelId="{BAF62A01-F3A7-BC48-898A-FA2140742F74}" type="parTrans" cxnId="{00A60B4E-79B6-A042-A8A8-B5E078A80D62}">
      <dgm:prSet/>
      <dgm:spPr/>
      <dgm:t>
        <a:bodyPr/>
        <a:lstStyle/>
        <a:p>
          <a:endParaRPr lang="en-US"/>
        </a:p>
      </dgm:t>
    </dgm:pt>
    <dgm:pt modelId="{CD9BA4BB-C8B3-7940-913D-67B2AA320E6B}" type="sibTrans" cxnId="{00A60B4E-79B6-A042-A8A8-B5E078A80D62}">
      <dgm:prSet/>
      <dgm:spPr/>
      <dgm:t>
        <a:bodyPr/>
        <a:lstStyle/>
        <a:p>
          <a:endParaRPr lang="en-US"/>
        </a:p>
      </dgm:t>
    </dgm:pt>
    <dgm:pt modelId="{45FAC789-769C-1F44-9153-EBDCD93F32FA}">
      <dgm:prSet custT="1"/>
      <dgm:spPr/>
      <dgm:t>
        <a:bodyPr lIns="0" tIns="0" rIns="0" bIns="0"/>
        <a:lstStyle/>
        <a:p>
          <a:r>
            <a:rPr lang="en-US" sz="1400" b="1" dirty="0"/>
            <a:t>Architectural Analysis</a:t>
          </a:r>
          <a:endParaRPr lang="en-US" sz="1400" dirty="0"/>
        </a:p>
      </dgm:t>
    </dgm:pt>
    <dgm:pt modelId="{6A94EE7A-5320-AE4A-84F1-62A4CCCA1E81}" type="parTrans" cxnId="{A93FA78E-EC8C-9648-B173-921BC5D2FF15}">
      <dgm:prSet/>
      <dgm:spPr/>
      <dgm:t>
        <a:bodyPr/>
        <a:lstStyle/>
        <a:p>
          <a:endParaRPr lang="en-US"/>
        </a:p>
      </dgm:t>
    </dgm:pt>
    <dgm:pt modelId="{56425E3D-AC2D-D44C-B1B9-008B90DFE072}" type="sibTrans" cxnId="{A93FA78E-EC8C-9648-B173-921BC5D2FF15}">
      <dgm:prSet/>
      <dgm:spPr/>
      <dgm:t>
        <a:bodyPr/>
        <a:lstStyle/>
        <a:p>
          <a:endParaRPr lang="en-US"/>
        </a:p>
      </dgm:t>
    </dgm:pt>
    <dgm:pt modelId="{17732DF9-8558-1E44-BEFE-01207B0C74DC}">
      <dgm:prSet custT="1"/>
      <dgm:spPr>
        <a:ln>
          <a:noFill/>
        </a:ln>
      </dgm:spPr>
      <dgm:t>
        <a:bodyPr/>
        <a:lstStyle/>
        <a:p>
          <a:r>
            <a:rPr lang="en-US" sz="1200" dirty="0"/>
            <a:t>Calculate approximately what benefits are (area, energy, delay)</a:t>
          </a:r>
        </a:p>
      </dgm:t>
    </dgm:pt>
    <dgm:pt modelId="{DFD15FEB-696E-0549-96A9-F03474193797}" type="parTrans" cxnId="{46A5E545-9A8A-E246-9C62-8CAC3AD9AC86}">
      <dgm:prSet/>
      <dgm:spPr/>
      <dgm:t>
        <a:bodyPr/>
        <a:lstStyle/>
        <a:p>
          <a:endParaRPr lang="en-US"/>
        </a:p>
      </dgm:t>
    </dgm:pt>
    <dgm:pt modelId="{6F623A54-A368-644A-9861-CD638AC79192}" type="sibTrans" cxnId="{46A5E545-9A8A-E246-9C62-8CAC3AD9AC86}">
      <dgm:prSet/>
      <dgm:spPr/>
      <dgm:t>
        <a:bodyPr/>
        <a:lstStyle/>
        <a:p>
          <a:endParaRPr lang="en-US"/>
        </a:p>
      </dgm:t>
    </dgm:pt>
    <dgm:pt modelId="{14C6BB7E-E216-D049-BD93-A6E417CF977F}">
      <dgm:prSet custT="1"/>
      <dgm:spPr>
        <a:ln>
          <a:noFill/>
        </a:ln>
      </dgm:spPr>
      <dgm:t>
        <a:bodyPr/>
        <a:lstStyle/>
        <a:p>
          <a:r>
            <a:rPr lang="en-US" sz="1200" dirty="0"/>
            <a:t>Build a parametrized cost model for system components (average area/energy/delay cost, given switch box </a:t>
          </a:r>
          <a:r>
            <a:rPr lang="en-US" sz="1200" dirty="0" err="1"/>
            <a:t>parameterss</a:t>
          </a:r>
          <a:r>
            <a:rPr lang="en-US" sz="1200" dirty="0"/>
            <a:t>, size of array, etc.)</a:t>
          </a:r>
        </a:p>
      </dgm:t>
    </dgm:pt>
    <dgm:pt modelId="{BA99D3B2-F40C-1045-B756-513213B5C651}" type="parTrans" cxnId="{F501B129-8AB9-A346-9E17-A66BAF8D3F28}">
      <dgm:prSet/>
      <dgm:spPr/>
      <dgm:t>
        <a:bodyPr/>
        <a:lstStyle/>
        <a:p>
          <a:endParaRPr lang="en-US"/>
        </a:p>
      </dgm:t>
    </dgm:pt>
    <dgm:pt modelId="{85CF7072-2BCC-4F4E-B250-4B257A837B01}" type="sibTrans" cxnId="{F501B129-8AB9-A346-9E17-A66BAF8D3F28}">
      <dgm:prSet/>
      <dgm:spPr/>
      <dgm:t>
        <a:bodyPr/>
        <a:lstStyle/>
        <a:p>
          <a:endParaRPr lang="en-US"/>
        </a:p>
      </dgm:t>
    </dgm:pt>
    <dgm:pt modelId="{9A7BBE43-6146-8640-BE61-80894BD1880D}">
      <dgm:prSet custT="1"/>
      <dgm:spPr>
        <a:solidFill>
          <a:srgbClr val="00B050"/>
        </a:solidFill>
      </dgm:spPr>
      <dgm:t>
        <a:bodyPr lIns="0" tIns="0" rIns="0" bIns="0"/>
        <a:lstStyle/>
        <a:p>
          <a:r>
            <a:rPr lang="en-US" sz="1400" b="1" dirty="0"/>
            <a:t>Fabrication &amp; Characterization</a:t>
          </a:r>
          <a:endParaRPr lang="en-US" sz="1400" dirty="0"/>
        </a:p>
      </dgm:t>
    </dgm:pt>
    <dgm:pt modelId="{78120809-A7B2-7940-862D-BCFA585B81F4}" type="parTrans" cxnId="{CEC7C599-42FE-F641-830F-9A83F46FF1D8}">
      <dgm:prSet/>
      <dgm:spPr/>
      <dgm:t>
        <a:bodyPr/>
        <a:lstStyle/>
        <a:p>
          <a:endParaRPr lang="en-US"/>
        </a:p>
      </dgm:t>
    </dgm:pt>
    <dgm:pt modelId="{68095A79-3553-C74B-8B06-E749DC5927D3}" type="sibTrans" cxnId="{CEC7C599-42FE-F641-830F-9A83F46FF1D8}">
      <dgm:prSet/>
      <dgm:spPr/>
      <dgm:t>
        <a:bodyPr/>
        <a:lstStyle/>
        <a:p>
          <a:endParaRPr lang="en-US"/>
        </a:p>
      </dgm:t>
    </dgm:pt>
    <dgm:pt modelId="{EFE8E2A9-435A-E042-AE1E-A86A9BFB9D1B}">
      <dgm:prSet custT="1"/>
      <dgm:spPr>
        <a:ln>
          <a:noFill/>
        </a:ln>
      </dgm:spPr>
      <dgm:t>
        <a:bodyPr/>
        <a:lstStyle/>
        <a:p>
          <a:r>
            <a:rPr lang="en-US" sz="1200" dirty="0">
              <a:highlight>
                <a:srgbClr val="FFFF00"/>
              </a:highlight>
            </a:rPr>
            <a:t>Test dual-RRAM SET/RESET and voltage divider properties</a:t>
          </a:r>
        </a:p>
      </dgm:t>
    </dgm:pt>
    <dgm:pt modelId="{C2F2BE0F-D19A-3E42-B746-A959C52EA8D3}" type="parTrans" cxnId="{2392BE44-A7C4-4940-9E81-D24A291A01AF}">
      <dgm:prSet/>
      <dgm:spPr/>
      <dgm:t>
        <a:bodyPr/>
        <a:lstStyle/>
        <a:p>
          <a:endParaRPr lang="en-US"/>
        </a:p>
      </dgm:t>
    </dgm:pt>
    <dgm:pt modelId="{A61FDB28-5888-8B44-876E-810C5929F6D0}" type="sibTrans" cxnId="{2392BE44-A7C4-4940-9E81-D24A291A01AF}">
      <dgm:prSet/>
      <dgm:spPr/>
      <dgm:t>
        <a:bodyPr/>
        <a:lstStyle/>
        <a:p>
          <a:endParaRPr lang="en-US"/>
        </a:p>
      </dgm:t>
    </dgm:pt>
    <dgm:pt modelId="{162A7F35-C3BF-2D47-8BBD-F3DC0026059F}">
      <dgm:prSet custT="1"/>
      <dgm:spPr>
        <a:ln>
          <a:noFill/>
        </a:ln>
      </dgm:spPr>
      <dgm:t>
        <a:bodyPr/>
        <a:lstStyle/>
        <a:p>
          <a:r>
            <a:rPr lang="en-US" sz="1200" dirty="0"/>
            <a:t>Test crossbar array of dual-RRAM SET/RESET and voltage divider properties</a:t>
          </a:r>
        </a:p>
      </dgm:t>
    </dgm:pt>
    <dgm:pt modelId="{22B5BFD6-D78D-484E-B0AA-9E4EA78326FF}" type="parTrans" cxnId="{5C0DE360-2955-3F4D-B782-31026A39CA80}">
      <dgm:prSet/>
      <dgm:spPr/>
      <dgm:t>
        <a:bodyPr/>
        <a:lstStyle/>
        <a:p>
          <a:endParaRPr lang="en-US"/>
        </a:p>
      </dgm:t>
    </dgm:pt>
    <dgm:pt modelId="{610C2682-EEB2-0D41-92C8-39E91858A620}" type="sibTrans" cxnId="{5C0DE360-2955-3F4D-B782-31026A39CA80}">
      <dgm:prSet/>
      <dgm:spPr/>
      <dgm:t>
        <a:bodyPr/>
        <a:lstStyle/>
        <a:p>
          <a:endParaRPr lang="en-US"/>
        </a:p>
      </dgm:t>
    </dgm:pt>
    <dgm:pt modelId="{30239DC8-7AD5-DA46-BDAC-3FA332D5C70D}">
      <dgm:prSet custT="1"/>
      <dgm:spPr>
        <a:ln>
          <a:noFill/>
        </a:ln>
      </dgm:spPr>
      <dgm:t>
        <a:bodyPr/>
        <a:lstStyle/>
        <a:p>
          <a:r>
            <a:rPr lang="en-US" sz="1200" dirty="0"/>
            <a:t>Fabricate NEM relays with larger bit widths</a:t>
          </a:r>
        </a:p>
      </dgm:t>
    </dgm:pt>
    <dgm:pt modelId="{62C19CB3-DA24-A142-9E48-1C2E173C7DEC}" type="parTrans" cxnId="{6D0D8417-51C8-9046-AE48-B9EDC3BED569}">
      <dgm:prSet/>
      <dgm:spPr/>
      <dgm:t>
        <a:bodyPr/>
        <a:lstStyle/>
        <a:p>
          <a:endParaRPr lang="en-US"/>
        </a:p>
      </dgm:t>
    </dgm:pt>
    <dgm:pt modelId="{8E4A40D1-B31B-B343-AE75-CE848A450016}" type="sibTrans" cxnId="{6D0D8417-51C8-9046-AE48-B9EDC3BED569}">
      <dgm:prSet/>
      <dgm:spPr/>
      <dgm:t>
        <a:bodyPr/>
        <a:lstStyle/>
        <a:p>
          <a:endParaRPr lang="en-US"/>
        </a:p>
      </dgm:t>
    </dgm:pt>
    <dgm:pt modelId="{C7B0E62A-3697-9742-A0C3-83758134BDB8}">
      <dgm:prSet custT="1"/>
      <dgm:spPr>
        <a:ln>
          <a:noFill/>
        </a:ln>
      </dgm:spPr>
      <dgm:t>
        <a:bodyPr/>
        <a:lstStyle/>
        <a:p>
          <a:r>
            <a:rPr lang="en-US" sz="1200" b="0" dirty="0">
              <a:highlight>
                <a:srgbClr val="FFFF00"/>
              </a:highlight>
            </a:rPr>
            <a:t>Integration with AHA CGRA</a:t>
          </a:r>
        </a:p>
      </dgm:t>
    </dgm:pt>
    <dgm:pt modelId="{473AC12D-D62E-3042-95B0-65E4680DE51D}" type="parTrans" cxnId="{5C0DB773-7620-954F-875E-BA4C84A1CE85}">
      <dgm:prSet/>
      <dgm:spPr/>
      <dgm:t>
        <a:bodyPr/>
        <a:lstStyle/>
        <a:p>
          <a:endParaRPr lang="en-US"/>
        </a:p>
      </dgm:t>
    </dgm:pt>
    <dgm:pt modelId="{1CE434D8-B4C4-CD41-B8CE-EE62466CA848}" type="sibTrans" cxnId="{5C0DB773-7620-954F-875E-BA4C84A1CE85}">
      <dgm:prSet/>
      <dgm:spPr/>
      <dgm:t>
        <a:bodyPr/>
        <a:lstStyle/>
        <a:p>
          <a:endParaRPr lang="en-US"/>
        </a:p>
      </dgm:t>
    </dgm:pt>
    <dgm:pt modelId="{C955D028-0B8A-394D-93E6-C44B86FD65F9}">
      <dgm:prSet custT="1"/>
      <dgm:spPr>
        <a:ln>
          <a:noFill/>
        </a:ln>
      </dgm:spPr>
      <dgm:t>
        <a:bodyPr/>
        <a:lstStyle/>
        <a:p>
          <a:r>
            <a:rPr lang="en-US" sz="1200" dirty="0">
              <a:solidFill>
                <a:schemeClr val="bg2">
                  <a:lumMod val="50000"/>
                </a:schemeClr>
              </a:solidFill>
            </a:rPr>
            <a:t>Row/column drivers need to be simulated</a:t>
          </a:r>
        </a:p>
      </dgm:t>
    </dgm:pt>
    <dgm:pt modelId="{18FE3437-B5D5-9B4A-A0C2-E65BAE2175B4}" type="parTrans" cxnId="{A752A284-21CE-374A-9E04-B979EFF046ED}">
      <dgm:prSet/>
      <dgm:spPr/>
      <dgm:t>
        <a:bodyPr/>
        <a:lstStyle/>
        <a:p>
          <a:endParaRPr lang="en-US"/>
        </a:p>
      </dgm:t>
    </dgm:pt>
    <dgm:pt modelId="{078D69F8-B644-FD45-8BA8-3674E62AC141}" type="sibTrans" cxnId="{A752A284-21CE-374A-9E04-B979EFF046ED}">
      <dgm:prSet/>
      <dgm:spPr/>
      <dgm:t>
        <a:bodyPr/>
        <a:lstStyle/>
        <a:p>
          <a:endParaRPr lang="en-US"/>
        </a:p>
      </dgm:t>
    </dgm:pt>
    <dgm:pt modelId="{66C3F784-4110-FE45-A5E0-3AB6F977864C}">
      <dgm:prSet custT="1"/>
      <dgm:spPr>
        <a:ln>
          <a:noFill/>
        </a:ln>
      </dgm:spPr>
      <dgm:t>
        <a:bodyPr/>
        <a:lstStyle/>
        <a:p>
          <a:r>
            <a:rPr lang="en-US" sz="1200" dirty="0">
              <a:solidFill>
                <a:srgbClr val="002060"/>
              </a:solidFill>
            </a:rPr>
            <a:t>Predict NEM relay pull-in/pull-out voltages using models</a:t>
          </a:r>
        </a:p>
      </dgm:t>
    </dgm:pt>
    <dgm:pt modelId="{7E2CED30-6512-2549-863C-2C7A8785E15C}" type="parTrans" cxnId="{F64766CE-39D5-AE45-B798-3871B02677A9}">
      <dgm:prSet/>
      <dgm:spPr/>
      <dgm:t>
        <a:bodyPr/>
        <a:lstStyle/>
        <a:p>
          <a:endParaRPr lang="en-US"/>
        </a:p>
      </dgm:t>
    </dgm:pt>
    <dgm:pt modelId="{F339F069-D56A-984F-B254-65BCC76DCC6F}" type="sibTrans" cxnId="{F64766CE-39D5-AE45-B798-3871B02677A9}">
      <dgm:prSet/>
      <dgm:spPr/>
      <dgm:t>
        <a:bodyPr/>
        <a:lstStyle/>
        <a:p>
          <a:endParaRPr lang="en-US"/>
        </a:p>
      </dgm:t>
    </dgm:pt>
    <dgm:pt modelId="{8E6F7F4D-297F-7C4D-AFF4-DCFAF9C08683}" type="pres">
      <dgm:prSet presAssocID="{CD7A955C-2C67-B444-A115-484C3760AB94}" presName="cycleMatrixDiagram" presStyleCnt="0">
        <dgm:presLayoutVars>
          <dgm:chMax val="1"/>
          <dgm:dir/>
          <dgm:animLvl val="lvl"/>
          <dgm:resizeHandles val="exact"/>
        </dgm:presLayoutVars>
      </dgm:prSet>
      <dgm:spPr/>
    </dgm:pt>
    <dgm:pt modelId="{8F8C89FD-8765-604D-84C5-C43FF94CD37F}" type="pres">
      <dgm:prSet presAssocID="{CD7A955C-2C67-B444-A115-484C3760AB94}" presName="children" presStyleCnt="0"/>
      <dgm:spPr/>
    </dgm:pt>
    <dgm:pt modelId="{20D8D60F-F23E-7F42-BF56-2242F8FBC6AC}" type="pres">
      <dgm:prSet presAssocID="{CD7A955C-2C67-B444-A115-484C3760AB94}" presName="child1group" presStyleCnt="0"/>
      <dgm:spPr/>
    </dgm:pt>
    <dgm:pt modelId="{E3F3A7FC-E4BE-5A49-ADC9-1E874A6075A6}" type="pres">
      <dgm:prSet presAssocID="{CD7A955C-2C67-B444-A115-484C3760AB94}" presName="child1" presStyleLbl="bgAcc1" presStyleIdx="0" presStyleCnt="4" custScaleX="218215" custLinFactNeighborX="-57697" custLinFactNeighborY="-2736"/>
      <dgm:spPr/>
    </dgm:pt>
    <dgm:pt modelId="{7572385F-F62E-5746-AD7F-4AB71412615C}" type="pres">
      <dgm:prSet presAssocID="{CD7A955C-2C67-B444-A115-484C3760AB94}" presName="child1Text" presStyleLbl="bgAcc1" presStyleIdx="0" presStyleCnt="4">
        <dgm:presLayoutVars>
          <dgm:bulletEnabled val="1"/>
        </dgm:presLayoutVars>
      </dgm:prSet>
      <dgm:spPr/>
    </dgm:pt>
    <dgm:pt modelId="{DF4C9758-EE24-D840-AD35-DC776560EDE6}" type="pres">
      <dgm:prSet presAssocID="{CD7A955C-2C67-B444-A115-484C3760AB94}" presName="child2group" presStyleCnt="0"/>
      <dgm:spPr/>
    </dgm:pt>
    <dgm:pt modelId="{C7EC4A41-B7AD-744D-8359-42BC83B5A7B2}" type="pres">
      <dgm:prSet presAssocID="{CD7A955C-2C67-B444-A115-484C3760AB94}" presName="child2" presStyleLbl="bgAcc1" presStyleIdx="1" presStyleCnt="4" custScaleX="222147" custLinFactNeighborX="56433" custLinFactNeighborY="1824"/>
      <dgm:spPr/>
    </dgm:pt>
    <dgm:pt modelId="{56CE1E19-FC94-8B41-9EFA-E543C146DFEA}" type="pres">
      <dgm:prSet presAssocID="{CD7A955C-2C67-B444-A115-484C3760AB94}" presName="child2Text" presStyleLbl="bgAcc1" presStyleIdx="1" presStyleCnt="4">
        <dgm:presLayoutVars>
          <dgm:bulletEnabled val="1"/>
        </dgm:presLayoutVars>
      </dgm:prSet>
      <dgm:spPr/>
    </dgm:pt>
    <dgm:pt modelId="{63A2A486-8F0C-014A-83CF-AA606FA9AF14}" type="pres">
      <dgm:prSet presAssocID="{CD7A955C-2C67-B444-A115-484C3760AB94}" presName="child3group" presStyleCnt="0"/>
      <dgm:spPr/>
    </dgm:pt>
    <dgm:pt modelId="{D51DD394-8005-D049-A464-D0F91C7A887B}" type="pres">
      <dgm:prSet presAssocID="{CD7A955C-2C67-B444-A115-484C3760AB94}" presName="child3" presStyleLbl="bgAcc1" presStyleIdx="2" presStyleCnt="4" custScaleX="233792" custLinFactNeighborX="52254"/>
      <dgm:spPr/>
    </dgm:pt>
    <dgm:pt modelId="{8C91C03F-433E-B545-ABC8-FF9FED29DE62}" type="pres">
      <dgm:prSet presAssocID="{CD7A955C-2C67-B444-A115-484C3760AB94}" presName="child3Text" presStyleLbl="bgAcc1" presStyleIdx="2" presStyleCnt="4">
        <dgm:presLayoutVars>
          <dgm:bulletEnabled val="1"/>
        </dgm:presLayoutVars>
      </dgm:prSet>
      <dgm:spPr/>
    </dgm:pt>
    <dgm:pt modelId="{58265384-C07E-7740-B357-505873E1426F}" type="pres">
      <dgm:prSet presAssocID="{CD7A955C-2C67-B444-A115-484C3760AB94}" presName="child4group" presStyleCnt="0"/>
      <dgm:spPr/>
    </dgm:pt>
    <dgm:pt modelId="{5D8A07EF-E931-BD46-AFBB-8562283B768E}" type="pres">
      <dgm:prSet presAssocID="{CD7A955C-2C67-B444-A115-484C3760AB94}" presName="child4" presStyleLbl="bgAcc1" presStyleIdx="3" presStyleCnt="4" custScaleX="230815" custLinFactNeighborX="-80812"/>
      <dgm:spPr/>
    </dgm:pt>
    <dgm:pt modelId="{39C8287E-2478-BC4B-B1B4-9AAA81A2FB2C}" type="pres">
      <dgm:prSet presAssocID="{CD7A955C-2C67-B444-A115-484C3760AB94}" presName="child4Text" presStyleLbl="bgAcc1" presStyleIdx="3" presStyleCnt="4">
        <dgm:presLayoutVars>
          <dgm:bulletEnabled val="1"/>
        </dgm:presLayoutVars>
      </dgm:prSet>
      <dgm:spPr/>
    </dgm:pt>
    <dgm:pt modelId="{C86D144C-56BC-2842-A53B-9E5EE4CA84CD}" type="pres">
      <dgm:prSet presAssocID="{CD7A955C-2C67-B444-A115-484C3760AB94}" presName="childPlaceholder" presStyleCnt="0"/>
      <dgm:spPr/>
    </dgm:pt>
    <dgm:pt modelId="{F705EDE9-7D8E-B34E-83A4-1B3922AAC526}" type="pres">
      <dgm:prSet presAssocID="{CD7A955C-2C67-B444-A115-484C3760AB94}" presName="circle" presStyleCnt="0"/>
      <dgm:spPr/>
    </dgm:pt>
    <dgm:pt modelId="{851150B8-9258-074F-8743-6537E28E5016}" type="pres">
      <dgm:prSet presAssocID="{CD7A955C-2C67-B444-A115-484C3760AB94}" presName="quadrant1" presStyleLbl="node1" presStyleIdx="0" presStyleCnt="4">
        <dgm:presLayoutVars>
          <dgm:chMax val="1"/>
          <dgm:bulletEnabled val="1"/>
        </dgm:presLayoutVars>
      </dgm:prSet>
      <dgm:spPr/>
    </dgm:pt>
    <dgm:pt modelId="{1B7E48AB-B928-AC45-B840-58DF4E9DA2A3}" type="pres">
      <dgm:prSet presAssocID="{CD7A955C-2C67-B444-A115-484C3760AB94}" presName="quadrant2" presStyleLbl="node1" presStyleIdx="1" presStyleCnt="4">
        <dgm:presLayoutVars>
          <dgm:chMax val="1"/>
          <dgm:bulletEnabled val="1"/>
        </dgm:presLayoutVars>
      </dgm:prSet>
      <dgm:spPr/>
    </dgm:pt>
    <dgm:pt modelId="{DCD5C749-7397-B648-965E-24BBD40EE8BA}" type="pres">
      <dgm:prSet presAssocID="{CD7A955C-2C67-B444-A115-484C3760AB94}" presName="quadrant3" presStyleLbl="node1" presStyleIdx="2" presStyleCnt="4">
        <dgm:presLayoutVars>
          <dgm:chMax val="1"/>
          <dgm:bulletEnabled val="1"/>
        </dgm:presLayoutVars>
      </dgm:prSet>
      <dgm:spPr/>
    </dgm:pt>
    <dgm:pt modelId="{32E24827-E138-2F4A-B270-11A2A908CE49}" type="pres">
      <dgm:prSet presAssocID="{CD7A955C-2C67-B444-A115-484C3760AB94}" presName="quadrant4" presStyleLbl="node1" presStyleIdx="3" presStyleCnt="4">
        <dgm:presLayoutVars>
          <dgm:chMax val="1"/>
          <dgm:bulletEnabled val="1"/>
        </dgm:presLayoutVars>
      </dgm:prSet>
      <dgm:spPr/>
    </dgm:pt>
    <dgm:pt modelId="{DBBBC484-122A-3E44-B284-8ABA07CF147A}" type="pres">
      <dgm:prSet presAssocID="{CD7A955C-2C67-B444-A115-484C3760AB94}" presName="quadrantPlaceholder" presStyleCnt="0"/>
      <dgm:spPr/>
    </dgm:pt>
    <dgm:pt modelId="{993EFA02-A7E8-224C-9A4B-D8385D2386B0}" type="pres">
      <dgm:prSet presAssocID="{CD7A955C-2C67-B444-A115-484C3760AB94}" presName="center1" presStyleLbl="fgShp" presStyleIdx="0" presStyleCnt="2"/>
      <dgm:spPr>
        <a:solidFill>
          <a:srgbClr val="7030A0"/>
        </a:solidFill>
        <a:ln w="38100">
          <a:solidFill>
            <a:srgbClr val="FFFF00"/>
          </a:solidFill>
        </a:ln>
      </dgm:spPr>
    </dgm:pt>
    <dgm:pt modelId="{A879F795-B2BA-F84F-8AA6-52076CC08E5D}" type="pres">
      <dgm:prSet presAssocID="{CD7A955C-2C67-B444-A115-484C3760AB94}" presName="center2" presStyleLbl="fgShp" presStyleIdx="1" presStyleCnt="2"/>
      <dgm:spPr>
        <a:solidFill>
          <a:srgbClr val="7030A0"/>
        </a:solidFill>
        <a:ln w="38100">
          <a:solidFill>
            <a:srgbClr val="FFFF00"/>
          </a:solidFill>
        </a:ln>
      </dgm:spPr>
    </dgm:pt>
  </dgm:ptLst>
  <dgm:cxnLst>
    <dgm:cxn modelId="{B507B40C-4D74-7548-AF17-BD4C0594B170}" type="presOf" srcId="{3E09A39F-89ED-A44E-8387-46B38BA79B46}" destId="{E3F3A7FC-E4BE-5A49-ADC9-1E874A6075A6}" srcOrd="0" destOrd="7" presId="urn:microsoft.com/office/officeart/2005/8/layout/cycle4"/>
    <dgm:cxn modelId="{E74D9B0F-1B86-D049-8700-FFDA502850C9}" type="presOf" srcId="{7B41FA6A-3B76-DB47-BD15-BC8CC8126917}" destId="{C7EC4A41-B7AD-744D-8359-42BC83B5A7B2}" srcOrd="0" destOrd="1" presId="urn:microsoft.com/office/officeart/2005/8/layout/cycle4"/>
    <dgm:cxn modelId="{6D0D8417-51C8-9046-AE48-B9EDC3BED569}" srcId="{9A7BBE43-6146-8640-BE61-80894BD1880D}" destId="{30239DC8-7AD5-DA46-BDAC-3FA332D5C70D}" srcOrd="2" destOrd="0" parTransId="{62C19CB3-DA24-A142-9E48-1C2E173C7DEC}" sibTransId="{8E4A40D1-B31B-B343-AE75-CE848A450016}"/>
    <dgm:cxn modelId="{BFB1DB17-3447-0140-85EF-7479F8E29C60}" type="presOf" srcId="{17732DF9-8558-1E44-BEFE-01207B0C74DC}" destId="{D51DD394-8005-D049-A464-D0F91C7A887B}" srcOrd="0" destOrd="0" presId="urn:microsoft.com/office/officeart/2005/8/layout/cycle4"/>
    <dgm:cxn modelId="{58E11D19-16BD-F644-93FB-8D288F27A12A}" srcId="{3275033F-8318-8F44-AED4-1FA4A3408A07}" destId="{7AFE630D-D3F6-1E41-9D1E-9152F4BBA3B9}" srcOrd="3" destOrd="0" parTransId="{3DB1075C-3629-A146-977E-7A5743CE3018}" sibTransId="{7D8F0B67-9493-714D-94E0-3D7F69B37587}"/>
    <dgm:cxn modelId="{C48E8519-BE79-E54A-A356-874F6737BA73}" type="presOf" srcId="{162A7F35-C3BF-2D47-8BBD-F3DC0026059F}" destId="{39C8287E-2478-BC4B-B1B4-9AAA81A2FB2C}" srcOrd="1" destOrd="1" presId="urn:microsoft.com/office/officeart/2005/8/layout/cycle4"/>
    <dgm:cxn modelId="{F501B129-8AB9-A346-9E17-A66BAF8D3F28}" srcId="{45FAC789-769C-1F44-9153-EBDCD93F32FA}" destId="{14C6BB7E-E216-D049-BD93-A6E417CF977F}" srcOrd="1" destOrd="0" parTransId="{BA99D3B2-F40C-1045-B756-513213B5C651}" sibTransId="{85CF7072-2BCC-4F4E-B250-4B257A837B01}"/>
    <dgm:cxn modelId="{E0606B35-5193-5E45-8A58-8AB772D362C3}" srcId="{3275033F-8318-8F44-AED4-1FA4A3408A07}" destId="{85645057-EEED-EC45-A315-B76896E7388D}" srcOrd="1" destOrd="0" parTransId="{E461706D-83CB-174F-91DE-E4D160DF87FF}" sibTransId="{02D0C932-91A5-6541-8992-62A194C28B99}"/>
    <dgm:cxn modelId="{F045FF38-6B3D-9B45-9BC5-BD0B124A3A47}" type="presOf" srcId="{3FD7AB5B-6BDF-574B-A93D-6DE0329A1FF1}" destId="{E3F3A7FC-E4BE-5A49-ADC9-1E874A6075A6}" srcOrd="0" destOrd="0" presId="urn:microsoft.com/office/officeart/2005/8/layout/cycle4"/>
    <dgm:cxn modelId="{CA84FB3C-9C5A-EE4A-9658-A2876628763C}" type="presOf" srcId="{C7B0E62A-3697-9742-A0C3-83758134BDB8}" destId="{56CE1E19-FC94-8B41-9EFA-E543C146DFEA}" srcOrd="1" destOrd="2" presId="urn:microsoft.com/office/officeart/2005/8/layout/cycle4"/>
    <dgm:cxn modelId="{84B08D3D-AD12-6A49-9ED9-DDBDF7435F5B}" type="presOf" srcId="{3E09A39F-89ED-A44E-8387-46B38BA79B46}" destId="{7572385F-F62E-5746-AD7F-4AB71412615C}" srcOrd="1" destOrd="7" presId="urn:microsoft.com/office/officeart/2005/8/layout/cycle4"/>
    <dgm:cxn modelId="{A8FAD93E-5A7E-6542-A1BA-E837B79EA275}" type="presOf" srcId="{162A7F35-C3BF-2D47-8BBD-F3DC0026059F}" destId="{5D8A07EF-E931-BD46-AFBB-8562283B768E}" srcOrd="0" destOrd="1" presId="urn:microsoft.com/office/officeart/2005/8/layout/cycle4"/>
    <dgm:cxn modelId="{7C7A6C41-54AC-014A-8416-1867E9A71DF6}" type="presOf" srcId="{85645057-EEED-EC45-A315-B76896E7388D}" destId="{7572385F-F62E-5746-AD7F-4AB71412615C}" srcOrd="1" destOrd="1" presId="urn:microsoft.com/office/officeart/2005/8/layout/cycle4"/>
    <dgm:cxn modelId="{2392BE44-A7C4-4940-9E81-D24A291A01AF}" srcId="{9A7BBE43-6146-8640-BE61-80894BD1880D}" destId="{EFE8E2A9-435A-E042-AE1E-A86A9BFB9D1B}" srcOrd="0" destOrd="0" parTransId="{C2F2BE0F-D19A-3E42-B746-A959C52EA8D3}" sibTransId="{A61FDB28-5888-8B44-876E-810C5929F6D0}"/>
    <dgm:cxn modelId="{463E3545-0447-6544-8CC0-D7D643696DD1}" type="presOf" srcId="{7AFE630D-D3F6-1E41-9D1E-9152F4BBA3B9}" destId="{7572385F-F62E-5746-AD7F-4AB71412615C}" srcOrd="1" destOrd="3" presId="urn:microsoft.com/office/officeart/2005/8/layout/cycle4"/>
    <dgm:cxn modelId="{46A5E545-9A8A-E246-9C62-8CAC3AD9AC86}" srcId="{45FAC789-769C-1F44-9153-EBDCD93F32FA}" destId="{17732DF9-8558-1E44-BEFE-01207B0C74DC}" srcOrd="0" destOrd="0" parTransId="{DFD15FEB-696E-0549-96A9-F03474193797}" sibTransId="{6F623A54-A368-644A-9861-CD638AC79192}"/>
    <dgm:cxn modelId="{A4A2774C-BEFA-F34C-AEC5-F2A1166EAF06}" type="presOf" srcId="{A279106B-51D2-4242-A2C1-B724C7D8ACD0}" destId="{1B7E48AB-B928-AC45-B840-58DF4E9DA2A3}" srcOrd="0" destOrd="0" presId="urn:microsoft.com/office/officeart/2005/8/layout/cycle4"/>
    <dgm:cxn modelId="{1F06F84C-B39E-894F-B466-9D6525A51C27}" type="presOf" srcId="{3275033F-8318-8F44-AED4-1FA4A3408A07}" destId="{851150B8-9258-074F-8743-6537E28E5016}" srcOrd="0" destOrd="0" presId="urn:microsoft.com/office/officeart/2005/8/layout/cycle4"/>
    <dgm:cxn modelId="{00A60B4E-79B6-A042-A8A8-B5E078A80D62}" srcId="{A279106B-51D2-4242-A2C1-B724C7D8ACD0}" destId="{C88CE726-3FC4-764F-9682-8A346C0312F8}" srcOrd="3" destOrd="0" parTransId="{BAF62A01-F3A7-BC48-898A-FA2140742F74}" sibTransId="{CD9BA4BB-C8B3-7940-913D-67B2AA320E6B}"/>
    <dgm:cxn modelId="{5D832652-BE8C-C941-A91B-BAA497D9C071}" type="presOf" srcId="{7B41FA6A-3B76-DB47-BD15-BC8CC8126917}" destId="{56CE1E19-FC94-8B41-9EFA-E543C146DFEA}" srcOrd="1" destOrd="1" presId="urn:microsoft.com/office/officeart/2005/8/layout/cycle4"/>
    <dgm:cxn modelId="{5BEBCC5E-D574-5D44-8642-74B850927F54}" type="presOf" srcId="{EFE8E2A9-435A-E042-AE1E-A86A9BFB9D1B}" destId="{39C8287E-2478-BC4B-B1B4-9AAA81A2FB2C}" srcOrd="1" destOrd="0" presId="urn:microsoft.com/office/officeart/2005/8/layout/cycle4"/>
    <dgm:cxn modelId="{5C0DE360-2955-3F4D-B782-31026A39CA80}" srcId="{9A7BBE43-6146-8640-BE61-80894BD1880D}" destId="{162A7F35-C3BF-2D47-8BBD-F3DC0026059F}" srcOrd="1" destOrd="0" parTransId="{22B5BFD6-D78D-484E-B0AA-9E4EA78326FF}" sibTransId="{610C2682-EEB2-0D41-92C8-39E91858A620}"/>
    <dgm:cxn modelId="{B82CB867-C3B5-5D4E-B4AE-B144D7AD94E1}" srcId="{3275033F-8318-8F44-AED4-1FA4A3408A07}" destId="{3FD7AB5B-6BDF-574B-A93D-6DE0329A1FF1}" srcOrd="0" destOrd="0" parTransId="{57F8EC9A-1647-314C-A3CC-A4F09D4CCECC}" sibTransId="{85756D7A-F816-214D-8E1E-324DE35C8AC9}"/>
    <dgm:cxn modelId="{F4EDA271-F0C0-F14C-82E6-7D7A979760DF}" type="presOf" srcId="{8BF5357A-50CB-A849-AB10-1A1D5D491F6A}" destId="{7572385F-F62E-5746-AD7F-4AB71412615C}" srcOrd="1" destOrd="6" presId="urn:microsoft.com/office/officeart/2005/8/layout/cycle4"/>
    <dgm:cxn modelId="{5C0DB773-7620-954F-875E-BA4C84A1CE85}" srcId="{A279106B-51D2-4242-A2C1-B724C7D8ACD0}" destId="{C7B0E62A-3697-9742-A0C3-83758134BDB8}" srcOrd="2" destOrd="0" parTransId="{473AC12D-D62E-3042-95B0-65E4680DE51D}" sibTransId="{1CE434D8-B4C4-CD41-B8CE-EE62466CA848}"/>
    <dgm:cxn modelId="{918CE976-DD3A-3240-B495-A7EAAE604477}" srcId="{A279106B-51D2-4242-A2C1-B724C7D8ACD0}" destId="{89922C71-0C21-774B-ABE1-D986A94A1CFD}" srcOrd="0" destOrd="0" parTransId="{7076E6F6-D3E8-AF40-8E99-A50BC3D89FF7}" sibTransId="{48BEE10B-F281-EE40-B9F6-076198F4030F}"/>
    <dgm:cxn modelId="{8144E07A-C2F4-7342-B04C-D4B34200CAA0}" type="presOf" srcId="{C88CE726-3FC4-764F-9682-8A346C0312F8}" destId="{56CE1E19-FC94-8B41-9EFA-E543C146DFEA}" srcOrd="1" destOrd="3" presId="urn:microsoft.com/office/officeart/2005/8/layout/cycle4"/>
    <dgm:cxn modelId="{04B91D7C-38BD-9D40-9FB4-8FCAEC5D9740}" srcId="{3275033F-8318-8F44-AED4-1FA4A3408A07}" destId="{3E09A39F-89ED-A44E-8387-46B38BA79B46}" srcOrd="7" destOrd="0" parTransId="{C086CA8B-14F3-C442-AE3C-07DAE814FFA2}" sibTransId="{9FAC96C4-625F-5448-AD03-875489727497}"/>
    <dgm:cxn modelId="{A752A284-21CE-374A-9E04-B979EFF046ED}" srcId="{3275033F-8318-8F44-AED4-1FA4A3408A07}" destId="{C955D028-0B8A-394D-93E6-C44B86FD65F9}" srcOrd="2" destOrd="0" parTransId="{18FE3437-B5D5-9B4A-A0C2-E65BAE2175B4}" sibTransId="{078D69F8-B644-FD45-8BA8-3674E62AC141}"/>
    <dgm:cxn modelId="{E5F1F885-B546-2C4C-B1A4-CAE90D638531}" type="presOf" srcId="{9A7BBE43-6146-8640-BE61-80894BD1880D}" destId="{32E24827-E138-2F4A-B270-11A2A908CE49}" srcOrd="0" destOrd="0" presId="urn:microsoft.com/office/officeart/2005/8/layout/cycle4"/>
    <dgm:cxn modelId="{C3A92187-F7FA-7245-8DD2-073ECF688AB3}" type="presOf" srcId="{30239DC8-7AD5-DA46-BDAC-3FA332D5C70D}" destId="{5D8A07EF-E931-BD46-AFBB-8562283B768E}" srcOrd="0" destOrd="2" presId="urn:microsoft.com/office/officeart/2005/8/layout/cycle4"/>
    <dgm:cxn modelId="{9524118A-919A-8548-B184-2316779B7EDA}" type="presOf" srcId="{17732DF9-8558-1E44-BEFE-01207B0C74DC}" destId="{8C91C03F-433E-B545-ABC8-FF9FED29DE62}" srcOrd="1" destOrd="0" presId="urn:microsoft.com/office/officeart/2005/8/layout/cycle4"/>
    <dgm:cxn modelId="{97A2298D-13FC-A949-BD9E-F69BBBE762F4}" srcId="{3275033F-8318-8F44-AED4-1FA4A3408A07}" destId="{8BF5357A-50CB-A849-AB10-1A1D5D491F6A}" srcOrd="6" destOrd="0" parTransId="{2177F583-145D-6740-8E17-3A9ED9FD510F}" sibTransId="{905E16C7-7B92-1B42-AFE8-342E903C2FE8}"/>
    <dgm:cxn modelId="{A93FA78E-EC8C-9648-B173-921BC5D2FF15}" srcId="{CD7A955C-2C67-B444-A115-484C3760AB94}" destId="{45FAC789-769C-1F44-9153-EBDCD93F32FA}" srcOrd="2" destOrd="0" parTransId="{6A94EE7A-5320-AE4A-84F1-62A4CCCA1E81}" sibTransId="{56425E3D-AC2D-D44C-B1B9-008B90DFE072}"/>
    <dgm:cxn modelId="{1BAEA48F-0113-B24A-BC76-7E8E40607483}" srcId="{CD7A955C-2C67-B444-A115-484C3760AB94}" destId="{3275033F-8318-8F44-AED4-1FA4A3408A07}" srcOrd="0" destOrd="0" parTransId="{21EC0007-14AE-9D46-A38E-38AE758BE346}" sibTransId="{FDFC2B6A-B11E-2C41-8ED6-6C17B728F703}"/>
    <dgm:cxn modelId="{117E7990-DFBF-1D45-A407-0AF6710A4B2D}" type="presOf" srcId="{EFE8E2A9-435A-E042-AE1E-A86A9BFB9D1B}" destId="{5D8A07EF-E931-BD46-AFBB-8562283B768E}" srcOrd="0" destOrd="0" presId="urn:microsoft.com/office/officeart/2005/8/layout/cycle4"/>
    <dgm:cxn modelId="{9EB29892-CDC5-7A4D-8FEA-49596AC9508D}" type="presOf" srcId="{C955D028-0B8A-394D-93E6-C44B86FD65F9}" destId="{E3F3A7FC-E4BE-5A49-ADC9-1E874A6075A6}" srcOrd="0" destOrd="2" presId="urn:microsoft.com/office/officeart/2005/8/layout/cycle4"/>
    <dgm:cxn modelId="{23116895-3E27-EE4A-9AFB-CAE1D6DFEE49}" type="presOf" srcId="{89922C71-0C21-774B-ABE1-D986A94A1CFD}" destId="{C7EC4A41-B7AD-744D-8359-42BC83B5A7B2}" srcOrd="0" destOrd="0" presId="urn:microsoft.com/office/officeart/2005/8/layout/cycle4"/>
    <dgm:cxn modelId="{CEC7C599-42FE-F641-830F-9A83F46FF1D8}" srcId="{CD7A955C-2C67-B444-A115-484C3760AB94}" destId="{9A7BBE43-6146-8640-BE61-80894BD1880D}" srcOrd="3" destOrd="0" parTransId="{78120809-A7B2-7940-862D-BCFA585B81F4}" sibTransId="{68095A79-3553-C74B-8B06-E749DC5927D3}"/>
    <dgm:cxn modelId="{6EA534A0-796F-B14C-91D6-85BE6D7EA077}" type="presOf" srcId="{89922C71-0C21-774B-ABE1-D986A94A1CFD}" destId="{56CE1E19-FC94-8B41-9EFA-E543C146DFEA}" srcOrd="1" destOrd="0" presId="urn:microsoft.com/office/officeart/2005/8/layout/cycle4"/>
    <dgm:cxn modelId="{140C4EA5-7FFB-BD47-A395-E3FEA1AE9269}" type="presOf" srcId="{C88CE726-3FC4-764F-9682-8A346C0312F8}" destId="{C7EC4A41-B7AD-744D-8359-42BC83B5A7B2}" srcOrd="0" destOrd="3" presId="urn:microsoft.com/office/officeart/2005/8/layout/cycle4"/>
    <dgm:cxn modelId="{10BACDA7-1D73-994C-9E0D-1975C6789D40}" type="presOf" srcId="{8E6C742C-5190-044A-8F73-65BAF580A638}" destId="{E3F3A7FC-E4BE-5A49-ADC9-1E874A6075A6}" srcOrd="0" destOrd="4" presId="urn:microsoft.com/office/officeart/2005/8/layout/cycle4"/>
    <dgm:cxn modelId="{80F5A7AC-76E5-2341-B381-C21730A55C82}" srcId="{3275033F-8318-8F44-AED4-1FA4A3408A07}" destId="{8E6C742C-5190-044A-8F73-65BAF580A638}" srcOrd="4" destOrd="0" parTransId="{2607B348-FB57-B64B-8B20-4857AD972C3A}" sibTransId="{F1B5E402-E614-154D-B801-A110C396A8E9}"/>
    <dgm:cxn modelId="{393AFDAC-264D-354B-BF90-F99344814F0C}" type="presOf" srcId="{CD7A955C-2C67-B444-A115-484C3760AB94}" destId="{8E6F7F4D-297F-7C4D-AFF4-DCFAF9C08683}" srcOrd="0" destOrd="0" presId="urn:microsoft.com/office/officeart/2005/8/layout/cycle4"/>
    <dgm:cxn modelId="{C5C6E4AD-8A06-4A4D-88F4-2A8128A6E6DE}" srcId="{A279106B-51D2-4242-A2C1-B724C7D8ACD0}" destId="{7B41FA6A-3B76-DB47-BD15-BC8CC8126917}" srcOrd="1" destOrd="0" parTransId="{22A7B496-BB67-8748-8692-C9B8C33360BB}" sibTransId="{EB297300-66ED-2B45-AC15-40B03AD1B237}"/>
    <dgm:cxn modelId="{893A46B5-A49E-EB4E-92AC-2790EC3F333C}" type="presOf" srcId="{30239DC8-7AD5-DA46-BDAC-3FA332D5C70D}" destId="{39C8287E-2478-BC4B-B1B4-9AAA81A2FB2C}" srcOrd="1" destOrd="2" presId="urn:microsoft.com/office/officeart/2005/8/layout/cycle4"/>
    <dgm:cxn modelId="{7E0088BC-0686-5C4B-86F5-3D741D937513}" type="presOf" srcId="{66C3F784-4110-FE45-A5E0-3AB6F977864C}" destId="{E3F3A7FC-E4BE-5A49-ADC9-1E874A6075A6}" srcOrd="0" destOrd="5" presId="urn:microsoft.com/office/officeart/2005/8/layout/cycle4"/>
    <dgm:cxn modelId="{279875BD-CCE0-5744-BEA8-DA4484E63C93}" type="presOf" srcId="{C7B0E62A-3697-9742-A0C3-83758134BDB8}" destId="{C7EC4A41-B7AD-744D-8359-42BC83B5A7B2}" srcOrd="0" destOrd="2" presId="urn:microsoft.com/office/officeart/2005/8/layout/cycle4"/>
    <dgm:cxn modelId="{F082E2BE-E70E-974C-B69C-ED80DA436C76}" type="presOf" srcId="{3FD7AB5B-6BDF-574B-A93D-6DE0329A1FF1}" destId="{7572385F-F62E-5746-AD7F-4AB71412615C}" srcOrd="1" destOrd="0" presId="urn:microsoft.com/office/officeart/2005/8/layout/cycle4"/>
    <dgm:cxn modelId="{41066AC8-C9FB-494F-8D4B-9954BCECC74F}" type="presOf" srcId="{14C6BB7E-E216-D049-BD93-A6E417CF977F}" destId="{D51DD394-8005-D049-A464-D0F91C7A887B}" srcOrd="0" destOrd="1" presId="urn:microsoft.com/office/officeart/2005/8/layout/cycle4"/>
    <dgm:cxn modelId="{899579CA-A816-334D-BC95-3120710B7541}" type="presOf" srcId="{66C3F784-4110-FE45-A5E0-3AB6F977864C}" destId="{7572385F-F62E-5746-AD7F-4AB71412615C}" srcOrd="1" destOrd="5" presId="urn:microsoft.com/office/officeart/2005/8/layout/cycle4"/>
    <dgm:cxn modelId="{D23FE1CB-3125-FA47-B15E-04862D072C73}" type="presOf" srcId="{8BF5357A-50CB-A849-AB10-1A1D5D491F6A}" destId="{E3F3A7FC-E4BE-5A49-ADC9-1E874A6075A6}" srcOrd="0" destOrd="6" presId="urn:microsoft.com/office/officeart/2005/8/layout/cycle4"/>
    <dgm:cxn modelId="{F64766CE-39D5-AE45-B798-3871B02677A9}" srcId="{3275033F-8318-8F44-AED4-1FA4A3408A07}" destId="{66C3F784-4110-FE45-A5E0-3AB6F977864C}" srcOrd="5" destOrd="0" parTransId="{7E2CED30-6512-2549-863C-2C7A8785E15C}" sibTransId="{F339F069-D56A-984F-B254-65BCC76DCC6F}"/>
    <dgm:cxn modelId="{9DDD95CE-6491-FD4E-BD53-5B8A6C7BA5BA}" type="presOf" srcId="{45FAC789-769C-1F44-9153-EBDCD93F32FA}" destId="{DCD5C749-7397-B648-965E-24BBD40EE8BA}" srcOrd="0" destOrd="0" presId="urn:microsoft.com/office/officeart/2005/8/layout/cycle4"/>
    <dgm:cxn modelId="{EC79A5DE-FE58-8F46-967A-558B775DAAD6}" type="presOf" srcId="{7AFE630D-D3F6-1E41-9D1E-9152F4BBA3B9}" destId="{E3F3A7FC-E4BE-5A49-ADC9-1E874A6075A6}" srcOrd="0" destOrd="3" presId="urn:microsoft.com/office/officeart/2005/8/layout/cycle4"/>
    <dgm:cxn modelId="{82CC4CDF-4DB4-884A-986D-D7265FCC2FFE}" type="presOf" srcId="{85645057-EEED-EC45-A315-B76896E7388D}" destId="{E3F3A7FC-E4BE-5A49-ADC9-1E874A6075A6}" srcOrd="0" destOrd="1" presId="urn:microsoft.com/office/officeart/2005/8/layout/cycle4"/>
    <dgm:cxn modelId="{97A2E9E4-AD4F-E649-9534-A82EC1884D1B}" type="presOf" srcId="{14C6BB7E-E216-D049-BD93-A6E417CF977F}" destId="{8C91C03F-433E-B545-ABC8-FF9FED29DE62}" srcOrd="1" destOrd="1" presId="urn:microsoft.com/office/officeart/2005/8/layout/cycle4"/>
    <dgm:cxn modelId="{A7075AEC-1C64-8D45-8297-82CE9647762E}" srcId="{CD7A955C-2C67-B444-A115-484C3760AB94}" destId="{A279106B-51D2-4242-A2C1-B724C7D8ACD0}" srcOrd="1" destOrd="0" parTransId="{30426B67-C887-A640-B8B4-A8EC69ECA537}" sibTransId="{B897B60C-4F6B-C147-A321-D6E1096AA4F6}"/>
    <dgm:cxn modelId="{162137EE-B423-A340-B6D5-4E77777603BD}" type="presOf" srcId="{8E6C742C-5190-044A-8F73-65BAF580A638}" destId="{7572385F-F62E-5746-AD7F-4AB71412615C}" srcOrd="1" destOrd="4" presId="urn:microsoft.com/office/officeart/2005/8/layout/cycle4"/>
    <dgm:cxn modelId="{0371F2F5-01E9-BC46-B8C6-6952A631DC3D}" type="presOf" srcId="{C955D028-0B8A-394D-93E6-C44B86FD65F9}" destId="{7572385F-F62E-5746-AD7F-4AB71412615C}" srcOrd="1" destOrd="2" presId="urn:microsoft.com/office/officeart/2005/8/layout/cycle4"/>
    <dgm:cxn modelId="{22F715D6-9D76-C64B-B3CB-5FAB8564E60E}" type="presParOf" srcId="{8E6F7F4D-297F-7C4D-AFF4-DCFAF9C08683}" destId="{8F8C89FD-8765-604D-84C5-C43FF94CD37F}" srcOrd="0" destOrd="0" presId="urn:microsoft.com/office/officeart/2005/8/layout/cycle4"/>
    <dgm:cxn modelId="{9CDA71AC-C1F5-8045-901D-A61E9B307D1A}" type="presParOf" srcId="{8F8C89FD-8765-604D-84C5-C43FF94CD37F}" destId="{20D8D60F-F23E-7F42-BF56-2242F8FBC6AC}" srcOrd="0" destOrd="0" presId="urn:microsoft.com/office/officeart/2005/8/layout/cycle4"/>
    <dgm:cxn modelId="{8E33D9DD-EA83-594D-8959-FDD7018840C6}" type="presParOf" srcId="{20D8D60F-F23E-7F42-BF56-2242F8FBC6AC}" destId="{E3F3A7FC-E4BE-5A49-ADC9-1E874A6075A6}" srcOrd="0" destOrd="0" presId="urn:microsoft.com/office/officeart/2005/8/layout/cycle4"/>
    <dgm:cxn modelId="{7A7FEC50-9DB9-4C47-A5E2-CC7E513B30C9}" type="presParOf" srcId="{20D8D60F-F23E-7F42-BF56-2242F8FBC6AC}" destId="{7572385F-F62E-5746-AD7F-4AB71412615C}" srcOrd="1" destOrd="0" presId="urn:microsoft.com/office/officeart/2005/8/layout/cycle4"/>
    <dgm:cxn modelId="{920C0BD1-EBB5-5D40-AB23-A5A0FBAC8277}" type="presParOf" srcId="{8F8C89FD-8765-604D-84C5-C43FF94CD37F}" destId="{DF4C9758-EE24-D840-AD35-DC776560EDE6}" srcOrd="1" destOrd="0" presId="urn:microsoft.com/office/officeart/2005/8/layout/cycle4"/>
    <dgm:cxn modelId="{6A3010FE-BFC1-5E4A-B9A7-0B6D35BAE40F}" type="presParOf" srcId="{DF4C9758-EE24-D840-AD35-DC776560EDE6}" destId="{C7EC4A41-B7AD-744D-8359-42BC83B5A7B2}" srcOrd="0" destOrd="0" presId="urn:microsoft.com/office/officeart/2005/8/layout/cycle4"/>
    <dgm:cxn modelId="{383F4E32-55BC-5348-A725-C336C411BBE1}" type="presParOf" srcId="{DF4C9758-EE24-D840-AD35-DC776560EDE6}" destId="{56CE1E19-FC94-8B41-9EFA-E543C146DFEA}" srcOrd="1" destOrd="0" presId="urn:microsoft.com/office/officeart/2005/8/layout/cycle4"/>
    <dgm:cxn modelId="{6EA215B5-D5F0-F849-9075-2D01045BEE3C}" type="presParOf" srcId="{8F8C89FD-8765-604D-84C5-C43FF94CD37F}" destId="{63A2A486-8F0C-014A-83CF-AA606FA9AF14}" srcOrd="2" destOrd="0" presId="urn:microsoft.com/office/officeart/2005/8/layout/cycle4"/>
    <dgm:cxn modelId="{A81DAADB-F73A-F946-9A99-4846DBD34901}" type="presParOf" srcId="{63A2A486-8F0C-014A-83CF-AA606FA9AF14}" destId="{D51DD394-8005-D049-A464-D0F91C7A887B}" srcOrd="0" destOrd="0" presId="urn:microsoft.com/office/officeart/2005/8/layout/cycle4"/>
    <dgm:cxn modelId="{1A74F637-FC55-A14C-B3EC-FEB84AB9B77A}" type="presParOf" srcId="{63A2A486-8F0C-014A-83CF-AA606FA9AF14}" destId="{8C91C03F-433E-B545-ABC8-FF9FED29DE62}" srcOrd="1" destOrd="0" presId="urn:microsoft.com/office/officeart/2005/8/layout/cycle4"/>
    <dgm:cxn modelId="{9AAD99BB-5AA3-3045-9689-11193FDF0928}" type="presParOf" srcId="{8F8C89FD-8765-604D-84C5-C43FF94CD37F}" destId="{58265384-C07E-7740-B357-505873E1426F}" srcOrd="3" destOrd="0" presId="urn:microsoft.com/office/officeart/2005/8/layout/cycle4"/>
    <dgm:cxn modelId="{FC9945D3-0797-2546-B928-DC626E4B0F5E}" type="presParOf" srcId="{58265384-C07E-7740-B357-505873E1426F}" destId="{5D8A07EF-E931-BD46-AFBB-8562283B768E}" srcOrd="0" destOrd="0" presId="urn:microsoft.com/office/officeart/2005/8/layout/cycle4"/>
    <dgm:cxn modelId="{40E2A733-D235-0E47-83EB-916F6B264FBB}" type="presParOf" srcId="{58265384-C07E-7740-B357-505873E1426F}" destId="{39C8287E-2478-BC4B-B1B4-9AAA81A2FB2C}" srcOrd="1" destOrd="0" presId="urn:microsoft.com/office/officeart/2005/8/layout/cycle4"/>
    <dgm:cxn modelId="{C2A77673-40DF-7947-AD98-2AD4A5EFE368}" type="presParOf" srcId="{8F8C89FD-8765-604D-84C5-C43FF94CD37F}" destId="{C86D144C-56BC-2842-A53B-9E5EE4CA84CD}" srcOrd="4" destOrd="0" presId="urn:microsoft.com/office/officeart/2005/8/layout/cycle4"/>
    <dgm:cxn modelId="{1A61EB82-2FA5-4943-8508-76AD53B7584D}" type="presParOf" srcId="{8E6F7F4D-297F-7C4D-AFF4-DCFAF9C08683}" destId="{F705EDE9-7D8E-B34E-83A4-1B3922AAC526}" srcOrd="1" destOrd="0" presId="urn:microsoft.com/office/officeart/2005/8/layout/cycle4"/>
    <dgm:cxn modelId="{80F8E885-9D90-6D4D-8A5E-03E33786374F}" type="presParOf" srcId="{F705EDE9-7D8E-B34E-83A4-1B3922AAC526}" destId="{851150B8-9258-074F-8743-6537E28E5016}" srcOrd="0" destOrd="0" presId="urn:microsoft.com/office/officeart/2005/8/layout/cycle4"/>
    <dgm:cxn modelId="{D220EA33-4096-6C45-B58C-74804CF8F365}" type="presParOf" srcId="{F705EDE9-7D8E-B34E-83A4-1B3922AAC526}" destId="{1B7E48AB-B928-AC45-B840-58DF4E9DA2A3}" srcOrd="1" destOrd="0" presId="urn:microsoft.com/office/officeart/2005/8/layout/cycle4"/>
    <dgm:cxn modelId="{492C7587-8D41-7F43-92E2-ECEDFA7AF289}" type="presParOf" srcId="{F705EDE9-7D8E-B34E-83A4-1B3922AAC526}" destId="{DCD5C749-7397-B648-965E-24BBD40EE8BA}" srcOrd="2" destOrd="0" presId="urn:microsoft.com/office/officeart/2005/8/layout/cycle4"/>
    <dgm:cxn modelId="{0BD8BA2F-B3AA-3342-911E-156AF339677B}" type="presParOf" srcId="{F705EDE9-7D8E-B34E-83A4-1B3922AAC526}" destId="{32E24827-E138-2F4A-B270-11A2A908CE49}" srcOrd="3" destOrd="0" presId="urn:microsoft.com/office/officeart/2005/8/layout/cycle4"/>
    <dgm:cxn modelId="{D87D1401-6699-FB47-BAE4-0F2239E29FDF}" type="presParOf" srcId="{F705EDE9-7D8E-B34E-83A4-1B3922AAC526}" destId="{DBBBC484-122A-3E44-B284-8ABA07CF147A}" srcOrd="4" destOrd="0" presId="urn:microsoft.com/office/officeart/2005/8/layout/cycle4"/>
    <dgm:cxn modelId="{08EF82B0-16A1-9341-90C2-7A1998C932B5}" type="presParOf" srcId="{8E6F7F4D-297F-7C4D-AFF4-DCFAF9C08683}" destId="{993EFA02-A7E8-224C-9A4B-D8385D2386B0}" srcOrd="2" destOrd="0" presId="urn:microsoft.com/office/officeart/2005/8/layout/cycle4"/>
    <dgm:cxn modelId="{609D1387-0888-3F4F-BD4A-EC40033D3BCD}" type="presParOf" srcId="{8E6F7F4D-297F-7C4D-AFF4-DCFAF9C08683}" destId="{A879F795-B2BA-F84F-8AA6-52076CC08E5D}" srcOrd="3" destOrd="0" presId="urn:microsoft.com/office/officeart/2005/8/layout/cycle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51DD394-8005-D049-A464-D0F91C7A887B}">
      <dsp:nvSpPr>
        <dsp:cNvPr id="0" name=""/>
        <dsp:cNvSpPr/>
      </dsp:nvSpPr>
      <dsp:spPr>
        <a:xfrm>
          <a:off x="5490098" y="2958909"/>
          <a:ext cx="5025501" cy="1392428"/>
        </a:xfrm>
        <a:prstGeom prst="roundRect">
          <a:avLst>
            <a:gd name="adj" fmla="val 10000"/>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t" anchorCtr="0">
          <a:noAutofit/>
        </a:bodyPr>
        <a:lstStyle/>
        <a:p>
          <a:pPr marL="114300" lvl="1" indent="-114300" algn="l" defTabSz="533400">
            <a:lnSpc>
              <a:spcPct val="90000"/>
            </a:lnSpc>
            <a:spcBef>
              <a:spcPct val="0"/>
            </a:spcBef>
            <a:spcAft>
              <a:spcPct val="15000"/>
            </a:spcAft>
            <a:buChar char="•"/>
          </a:pPr>
          <a:r>
            <a:rPr lang="en-US" sz="1200" kern="1200" dirty="0"/>
            <a:t>Calculate approximately what benefits are (area, energy, delay)</a:t>
          </a:r>
        </a:p>
        <a:p>
          <a:pPr marL="114300" lvl="1" indent="-114300" algn="l" defTabSz="533400">
            <a:lnSpc>
              <a:spcPct val="90000"/>
            </a:lnSpc>
            <a:spcBef>
              <a:spcPct val="0"/>
            </a:spcBef>
            <a:spcAft>
              <a:spcPct val="15000"/>
            </a:spcAft>
            <a:buChar char="•"/>
          </a:pPr>
          <a:r>
            <a:rPr lang="en-US" sz="1200" kern="1200" dirty="0"/>
            <a:t>Build a parametrized cost model for system components (average area/energy/delay cost, given switch box </a:t>
          </a:r>
          <a:r>
            <a:rPr lang="en-US" sz="1200" kern="1200" dirty="0" err="1"/>
            <a:t>parameterss</a:t>
          </a:r>
          <a:r>
            <a:rPr lang="en-US" sz="1200" kern="1200" dirty="0"/>
            <a:t>, size of array, etc.)</a:t>
          </a:r>
        </a:p>
      </dsp:txBody>
      <dsp:txXfrm>
        <a:off x="7028335" y="3337603"/>
        <a:ext cx="3456677" cy="983147"/>
      </dsp:txXfrm>
    </dsp:sp>
    <dsp:sp modelId="{5D8A07EF-E931-BD46-AFBB-8562283B768E}">
      <dsp:nvSpPr>
        <dsp:cNvPr id="0" name=""/>
        <dsp:cNvSpPr/>
      </dsp:nvSpPr>
      <dsp:spPr>
        <a:xfrm>
          <a:off x="0" y="2958909"/>
          <a:ext cx="4961509" cy="1392428"/>
        </a:xfrm>
        <a:prstGeom prst="roundRect">
          <a:avLst>
            <a:gd name="adj" fmla="val 10000"/>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t" anchorCtr="0">
          <a:noAutofit/>
        </a:bodyPr>
        <a:lstStyle/>
        <a:p>
          <a:pPr marL="114300" lvl="1" indent="-114300" algn="l" defTabSz="533400">
            <a:lnSpc>
              <a:spcPct val="90000"/>
            </a:lnSpc>
            <a:spcBef>
              <a:spcPct val="0"/>
            </a:spcBef>
            <a:spcAft>
              <a:spcPct val="15000"/>
            </a:spcAft>
            <a:buChar char="•"/>
          </a:pPr>
          <a:r>
            <a:rPr lang="en-US" sz="1200" kern="1200" dirty="0">
              <a:highlight>
                <a:srgbClr val="FFFF00"/>
              </a:highlight>
            </a:rPr>
            <a:t>Test dual-RRAM SET/RESET and voltage divider properties</a:t>
          </a:r>
        </a:p>
        <a:p>
          <a:pPr marL="114300" lvl="1" indent="-114300" algn="l" defTabSz="533400">
            <a:lnSpc>
              <a:spcPct val="90000"/>
            </a:lnSpc>
            <a:spcBef>
              <a:spcPct val="0"/>
            </a:spcBef>
            <a:spcAft>
              <a:spcPct val="15000"/>
            </a:spcAft>
            <a:buChar char="•"/>
          </a:pPr>
          <a:r>
            <a:rPr lang="en-US" sz="1200" kern="1200" dirty="0"/>
            <a:t>Test crossbar array of dual-RRAM SET/RESET and voltage divider properties</a:t>
          </a:r>
        </a:p>
        <a:p>
          <a:pPr marL="114300" lvl="1" indent="-114300" algn="l" defTabSz="533400">
            <a:lnSpc>
              <a:spcPct val="90000"/>
            </a:lnSpc>
            <a:spcBef>
              <a:spcPct val="0"/>
            </a:spcBef>
            <a:spcAft>
              <a:spcPct val="15000"/>
            </a:spcAft>
            <a:buChar char="•"/>
          </a:pPr>
          <a:r>
            <a:rPr lang="en-US" sz="1200" kern="1200" dirty="0"/>
            <a:t>Fabricate NEM relays with larger bit widths</a:t>
          </a:r>
        </a:p>
      </dsp:txBody>
      <dsp:txXfrm>
        <a:off x="30587" y="3337603"/>
        <a:ext cx="3411882" cy="983147"/>
      </dsp:txXfrm>
    </dsp:sp>
    <dsp:sp modelId="{C7EC4A41-B7AD-744D-8359-42BC83B5A7B2}">
      <dsp:nvSpPr>
        <dsp:cNvPr id="0" name=""/>
        <dsp:cNvSpPr/>
      </dsp:nvSpPr>
      <dsp:spPr>
        <a:xfrm>
          <a:off x="5740414" y="25397"/>
          <a:ext cx="4775185" cy="1392428"/>
        </a:xfrm>
        <a:prstGeom prst="roundRect">
          <a:avLst>
            <a:gd name="adj" fmla="val 10000"/>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t" anchorCtr="0">
          <a:noAutofit/>
        </a:bodyPr>
        <a:lstStyle/>
        <a:p>
          <a:pPr marL="114300" lvl="1" indent="-114300" algn="l" defTabSz="533400">
            <a:lnSpc>
              <a:spcPct val="90000"/>
            </a:lnSpc>
            <a:spcBef>
              <a:spcPct val="0"/>
            </a:spcBef>
            <a:spcAft>
              <a:spcPct val="15000"/>
            </a:spcAft>
            <a:buChar char="•"/>
          </a:pPr>
          <a:r>
            <a:rPr lang="en-US" sz="1200" kern="1200" dirty="0">
              <a:highlight>
                <a:srgbClr val="FFFF00"/>
              </a:highlight>
            </a:rPr>
            <a:t>Make standard cells with different bit widths and estimate properties (V</a:t>
          </a:r>
          <a:r>
            <a:rPr lang="en-US" sz="1200" kern="1200" baseline="-25000" dirty="0">
              <a:highlight>
                <a:srgbClr val="FFFF00"/>
              </a:highlight>
            </a:rPr>
            <a:t>po</a:t>
          </a:r>
          <a:r>
            <a:rPr lang="en-US" sz="1200" kern="1200" baseline="0" dirty="0">
              <a:highlight>
                <a:srgbClr val="FFFF00"/>
              </a:highlight>
            </a:rPr>
            <a:t>,</a:t>
          </a:r>
          <a:r>
            <a:rPr lang="en-US" sz="1200" kern="1200" dirty="0">
              <a:highlight>
                <a:srgbClr val="FFFF00"/>
              </a:highlight>
            </a:rPr>
            <a:t> V</a:t>
          </a:r>
          <a:r>
            <a:rPr lang="en-US" sz="1200" kern="1200" baseline="-25000" dirty="0">
              <a:highlight>
                <a:srgbClr val="FFFF00"/>
              </a:highlight>
            </a:rPr>
            <a:t>po</a:t>
          </a:r>
          <a:r>
            <a:rPr lang="en-US" sz="1200" kern="1200" baseline="0" dirty="0">
              <a:highlight>
                <a:srgbClr val="FFFF00"/>
              </a:highlight>
            </a:rPr>
            <a:t>,</a:t>
          </a:r>
          <a:r>
            <a:rPr lang="en-US" sz="1200" kern="1200" dirty="0">
              <a:highlight>
                <a:srgbClr val="FFFF00"/>
              </a:highlight>
            </a:rPr>
            <a:t> endurance, etc.)</a:t>
          </a:r>
        </a:p>
        <a:p>
          <a:pPr marL="114300" lvl="1" indent="-114300" algn="l" defTabSz="533400">
            <a:lnSpc>
              <a:spcPct val="90000"/>
            </a:lnSpc>
            <a:spcBef>
              <a:spcPct val="0"/>
            </a:spcBef>
            <a:spcAft>
              <a:spcPct val="15000"/>
            </a:spcAft>
            <a:buChar char="•"/>
          </a:pPr>
          <a:r>
            <a:rPr lang="en-US" sz="1200" kern="1200" dirty="0">
              <a:highlight>
                <a:srgbClr val="FFFF00"/>
              </a:highlight>
            </a:rPr>
            <a:t>PnR to build switch boxes and connections boxes</a:t>
          </a:r>
        </a:p>
        <a:p>
          <a:pPr marL="114300" lvl="1" indent="-114300" algn="l" defTabSz="533400">
            <a:lnSpc>
              <a:spcPct val="90000"/>
            </a:lnSpc>
            <a:spcBef>
              <a:spcPct val="0"/>
            </a:spcBef>
            <a:spcAft>
              <a:spcPct val="15000"/>
            </a:spcAft>
            <a:buChar char="•"/>
          </a:pPr>
          <a:r>
            <a:rPr lang="en-US" sz="1200" b="0" kern="1200" dirty="0">
              <a:highlight>
                <a:srgbClr val="FFFF00"/>
              </a:highlight>
            </a:rPr>
            <a:t>Integration with AHA CGRA</a:t>
          </a:r>
        </a:p>
        <a:p>
          <a:pPr marL="114300" lvl="1" indent="-114300" algn="l" defTabSz="533400">
            <a:lnSpc>
              <a:spcPct val="90000"/>
            </a:lnSpc>
            <a:spcBef>
              <a:spcPct val="0"/>
            </a:spcBef>
            <a:spcAft>
              <a:spcPct val="15000"/>
            </a:spcAft>
            <a:buChar char="•"/>
          </a:pPr>
          <a:r>
            <a:rPr lang="en-US" sz="1200" kern="1200" dirty="0"/>
            <a:t>Architectural analysis w/fully laid out blocks</a:t>
          </a:r>
        </a:p>
      </dsp:txBody>
      <dsp:txXfrm>
        <a:off x="7203557" y="55984"/>
        <a:ext cx="3281455" cy="983147"/>
      </dsp:txXfrm>
    </dsp:sp>
    <dsp:sp modelId="{E3F3A7FC-E4BE-5A49-ADC9-1E874A6075A6}">
      <dsp:nvSpPr>
        <dsp:cNvPr id="0" name=""/>
        <dsp:cNvSpPr/>
      </dsp:nvSpPr>
      <dsp:spPr>
        <a:xfrm>
          <a:off x="0" y="0"/>
          <a:ext cx="4690664" cy="1392428"/>
        </a:xfrm>
        <a:prstGeom prst="roundRect">
          <a:avLst>
            <a:gd name="adj" fmla="val 10000"/>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t" anchorCtr="0">
          <a:noAutofit/>
        </a:bodyPr>
        <a:lstStyle/>
        <a:p>
          <a:pPr marL="114300" lvl="1" indent="-114300" algn="l" defTabSz="533400">
            <a:lnSpc>
              <a:spcPct val="90000"/>
            </a:lnSpc>
            <a:spcBef>
              <a:spcPct val="0"/>
            </a:spcBef>
            <a:spcAft>
              <a:spcPct val="15000"/>
            </a:spcAft>
            <a:buChar char="•"/>
          </a:pPr>
          <a:r>
            <a:rPr lang="en-US" sz="1200" kern="1200" dirty="0"/>
            <a:t>Test with different device parameters</a:t>
          </a:r>
        </a:p>
        <a:p>
          <a:pPr marL="114300" lvl="1" indent="-114300" algn="l" defTabSz="533400">
            <a:lnSpc>
              <a:spcPct val="90000"/>
            </a:lnSpc>
            <a:spcBef>
              <a:spcPct val="0"/>
            </a:spcBef>
            <a:spcAft>
              <a:spcPct val="15000"/>
            </a:spcAft>
            <a:buChar char="•"/>
          </a:pPr>
          <a:r>
            <a:rPr lang="en-US" sz="1200" kern="1200" dirty="0"/>
            <a:t>Test with different device models with varying levels of sophistication</a:t>
          </a:r>
        </a:p>
        <a:p>
          <a:pPr marL="114300" lvl="1" indent="-114300" algn="l" defTabSz="533400">
            <a:lnSpc>
              <a:spcPct val="90000"/>
            </a:lnSpc>
            <a:spcBef>
              <a:spcPct val="0"/>
            </a:spcBef>
            <a:spcAft>
              <a:spcPct val="15000"/>
            </a:spcAft>
            <a:buChar char="•"/>
          </a:pPr>
          <a:r>
            <a:rPr lang="en-US" sz="1200" kern="1200" dirty="0">
              <a:solidFill>
                <a:schemeClr val="bg2">
                  <a:lumMod val="50000"/>
                </a:schemeClr>
              </a:solidFill>
            </a:rPr>
            <a:t>Row/column drivers need to be simulated</a:t>
          </a:r>
        </a:p>
        <a:p>
          <a:pPr marL="114300" lvl="1" indent="-114300" algn="l" defTabSz="533400">
            <a:lnSpc>
              <a:spcPct val="90000"/>
            </a:lnSpc>
            <a:spcBef>
              <a:spcPct val="0"/>
            </a:spcBef>
            <a:spcAft>
              <a:spcPct val="15000"/>
            </a:spcAft>
            <a:buChar char="•"/>
          </a:pPr>
          <a:r>
            <a:rPr lang="en-US" sz="1200" kern="1200" dirty="0">
              <a:solidFill>
                <a:srgbClr val="002060"/>
              </a:solidFill>
            </a:rPr>
            <a:t>Simulate NEM relay behavior using FEA tool</a:t>
          </a:r>
        </a:p>
        <a:p>
          <a:pPr marL="114300" lvl="1" indent="-114300" algn="l" defTabSz="533400">
            <a:lnSpc>
              <a:spcPct val="90000"/>
            </a:lnSpc>
            <a:spcBef>
              <a:spcPct val="0"/>
            </a:spcBef>
            <a:spcAft>
              <a:spcPct val="15000"/>
            </a:spcAft>
            <a:buChar char="•"/>
          </a:pPr>
          <a:r>
            <a:rPr lang="en-US" sz="1200" kern="1200" dirty="0">
              <a:solidFill>
                <a:srgbClr val="002060"/>
              </a:solidFill>
            </a:rPr>
            <a:t>Optimize shape of NEM relays using FEA tool</a:t>
          </a:r>
        </a:p>
        <a:p>
          <a:pPr marL="114300" lvl="1" indent="-114300" algn="l" defTabSz="533400">
            <a:lnSpc>
              <a:spcPct val="90000"/>
            </a:lnSpc>
            <a:spcBef>
              <a:spcPct val="0"/>
            </a:spcBef>
            <a:spcAft>
              <a:spcPct val="15000"/>
            </a:spcAft>
            <a:buChar char="•"/>
          </a:pPr>
          <a:r>
            <a:rPr lang="en-US" sz="1200" kern="1200" dirty="0">
              <a:solidFill>
                <a:srgbClr val="002060"/>
              </a:solidFill>
            </a:rPr>
            <a:t>Predict NEM relay pull-in/pull-out voltages using models</a:t>
          </a:r>
        </a:p>
        <a:p>
          <a:pPr marL="114300" lvl="1" indent="-114300" algn="l" defTabSz="533400">
            <a:lnSpc>
              <a:spcPct val="90000"/>
            </a:lnSpc>
            <a:spcBef>
              <a:spcPct val="0"/>
            </a:spcBef>
            <a:spcAft>
              <a:spcPct val="15000"/>
            </a:spcAft>
            <a:buChar char="•"/>
          </a:pPr>
          <a:r>
            <a:rPr lang="en-US" sz="1200" kern="1200" dirty="0">
              <a:solidFill>
                <a:srgbClr val="002060"/>
              </a:solidFill>
            </a:rPr>
            <a:t>Predict NEM relay stiction and contact resistance</a:t>
          </a:r>
        </a:p>
        <a:p>
          <a:pPr marL="114300" lvl="1" indent="-114300" algn="l" defTabSz="533400">
            <a:lnSpc>
              <a:spcPct val="90000"/>
            </a:lnSpc>
            <a:spcBef>
              <a:spcPct val="0"/>
            </a:spcBef>
            <a:spcAft>
              <a:spcPct val="15000"/>
            </a:spcAft>
            <a:buChar char="•"/>
          </a:pPr>
          <a:r>
            <a:rPr lang="en-US" sz="1200" kern="1200" dirty="0">
              <a:solidFill>
                <a:srgbClr val="002060"/>
              </a:solidFill>
            </a:rPr>
            <a:t>More advanced NEM relay model: calibrate to experimental data too</a:t>
          </a:r>
        </a:p>
      </dsp:txBody>
      <dsp:txXfrm>
        <a:off x="30587" y="30587"/>
        <a:ext cx="3222291" cy="983147"/>
      </dsp:txXfrm>
    </dsp:sp>
    <dsp:sp modelId="{851150B8-9258-074F-8743-6537E28E5016}">
      <dsp:nvSpPr>
        <dsp:cNvPr id="0" name=""/>
        <dsp:cNvSpPr/>
      </dsp:nvSpPr>
      <dsp:spPr>
        <a:xfrm>
          <a:off x="3330157" y="248026"/>
          <a:ext cx="1884129" cy="1884129"/>
        </a:xfrm>
        <a:prstGeom prst="pieWedge">
          <a:avLst/>
        </a:prstGeom>
        <a:solidFill>
          <a:srgbClr val="FF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r>
            <a:rPr lang="en-US" sz="1400" b="1" kern="1200" dirty="0"/>
            <a:t>Simulations &amp; Modeling</a:t>
          </a:r>
          <a:endParaRPr lang="en-US" sz="1400" kern="1200" dirty="0"/>
        </a:p>
      </dsp:txBody>
      <dsp:txXfrm>
        <a:off x="3882006" y="799875"/>
        <a:ext cx="1332280" cy="1332280"/>
      </dsp:txXfrm>
    </dsp:sp>
    <dsp:sp modelId="{1B7E48AB-B928-AC45-B840-58DF4E9DA2A3}">
      <dsp:nvSpPr>
        <dsp:cNvPr id="0" name=""/>
        <dsp:cNvSpPr/>
      </dsp:nvSpPr>
      <dsp:spPr>
        <a:xfrm rot="5400000">
          <a:off x="5301313" y="248026"/>
          <a:ext cx="1884129" cy="1884129"/>
        </a:xfrm>
        <a:prstGeom prst="pieWedge">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r>
            <a:rPr lang="en-US" sz="1400" b="1" kern="1200" dirty="0"/>
            <a:t>VLSI</a:t>
          </a:r>
          <a:endParaRPr lang="en-US" sz="1400" kern="1200" dirty="0"/>
        </a:p>
      </dsp:txBody>
      <dsp:txXfrm rot="-5400000">
        <a:off x="5301313" y="799875"/>
        <a:ext cx="1332280" cy="1332280"/>
      </dsp:txXfrm>
    </dsp:sp>
    <dsp:sp modelId="{DCD5C749-7397-B648-965E-24BBD40EE8BA}">
      <dsp:nvSpPr>
        <dsp:cNvPr id="0" name=""/>
        <dsp:cNvSpPr/>
      </dsp:nvSpPr>
      <dsp:spPr>
        <a:xfrm rot="10800000">
          <a:off x="5301313" y="2219182"/>
          <a:ext cx="1884129" cy="1884129"/>
        </a:xfrm>
        <a:prstGeom prst="pieWedg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r>
            <a:rPr lang="en-US" sz="1400" b="1" kern="1200" dirty="0"/>
            <a:t>Architectural Analysis</a:t>
          </a:r>
          <a:endParaRPr lang="en-US" sz="1400" kern="1200" dirty="0"/>
        </a:p>
      </dsp:txBody>
      <dsp:txXfrm rot="10800000">
        <a:off x="5301313" y="2219182"/>
        <a:ext cx="1332280" cy="1332280"/>
      </dsp:txXfrm>
    </dsp:sp>
    <dsp:sp modelId="{32E24827-E138-2F4A-B270-11A2A908CE49}">
      <dsp:nvSpPr>
        <dsp:cNvPr id="0" name=""/>
        <dsp:cNvSpPr/>
      </dsp:nvSpPr>
      <dsp:spPr>
        <a:xfrm rot="16200000">
          <a:off x="3330157" y="2219182"/>
          <a:ext cx="1884129" cy="1884129"/>
        </a:xfrm>
        <a:prstGeom prst="pieWedge">
          <a:avLst/>
        </a:prstGeom>
        <a:solidFill>
          <a:srgbClr val="00B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r>
            <a:rPr lang="en-US" sz="1400" b="1" kern="1200" dirty="0"/>
            <a:t>Fabrication &amp; Characterization</a:t>
          </a:r>
          <a:endParaRPr lang="en-US" sz="1400" kern="1200" dirty="0"/>
        </a:p>
      </dsp:txBody>
      <dsp:txXfrm rot="5400000">
        <a:off x="3882006" y="2219182"/>
        <a:ext cx="1332280" cy="1332280"/>
      </dsp:txXfrm>
    </dsp:sp>
    <dsp:sp modelId="{993EFA02-A7E8-224C-9A4B-D8385D2386B0}">
      <dsp:nvSpPr>
        <dsp:cNvPr id="0" name=""/>
        <dsp:cNvSpPr/>
      </dsp:nvSpPr>
      <dsp:spPr>
        <a:xfrm>
          <a:off x="4932537" y="1784048"/>
          <a:ext cx="650525" cy="565673"/>
        </a:xfrm>
        <a:prstGeom prst="circularArrow">
          <a:avLst/>
        </a:prstGeom>
        <a:solidFill>
          <a:srgbClr val="7030A0"/>
        </a:solidFill>
        <a:ln w="38100" cap="flat" cmpd="sng" algn="ctr">
          <a:solidFill>
            <a:srgbClr val="FFFF00"/>
          </a:solidFill>
          <a:prstDash val="solid"/>
          <a:miter lim="800000"/>
        </a:ln>
        <a:effectLst/>
      </dsp:spPr>
      <dsp:style>
        <a:lnRef idx="2">
          <a:scrgbClr r="0" g="0" b="0"/>
        </a:lnRef>
        <a:fillRef idx="1">
          <a:scrgbClr r="0" g="0" b="0"/>
        </a:fillRef>
        <a:effectRef idx="0">
          <a:scrgbClr r="0" g="0" b="0"/>
        </a:effectRef>
        <a:fontRef idx="minor"/>
      </dsp:style>
    </dsp:sp>
    <dsp:sp modelId="{A879F795-B2BA-F84F-8AA6-52076CC08E5D}">
      <dsp:nvSpPr>
        <dsp:cNvPr id="0" name=""/>
        <dsp:cNvSpPr/>
      </dsp:nvSpPr>
      <dsp:spPr>
        <a:xfrm rot="10800000">
          <a:off x="4932537" y="2001615"/>
          <a:ext cx="650525" cy="565673"/>
        </a:xfrm>
        <a:prstGeom prst="circularArrow">
          <a:avLst/>
        </a:prstGeom>
        <a:solidFill>
          <a:srgbClr val="7030A0"/>
        </a:solidFill>
        <a:ln w="38100" cap="flat" cmpd="sng" algn="ctr">
          <a:solidFill>
            <a:srgbClr val="FFFF00"/>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cycle4">
  <dgm:title val=""/>
  <dgm:desc val=""/>
  <dgm:catLst>
    <dgm:cat type="relationship" pri="26000"/>
    <dgm:cat type="cycle" pri="13000"/>
    <dgm:cat type="matrix" pri="4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ampData>
  <dgm:style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cycleMatrixDiagram">
    <dgm:varLst>
      <dgm:chMax val="1"/>
      <dgm:dir/>
      <dgm:animLvl val="lvl"/>
      <dgm:resizeHandles val="exact"/>
    </dgm:varLst>
    <dgm:alg type="composite">
      <dgm:param type="ar" val="1.3"/>
    </dgm:alg>
    <dgm:shape xmlns:r="http://schemas.openxmlformats.org/officeDocument/2006/relationships" r:blip="">
      <dgm:adjLst/>
    </dgm:shape>
    <dgm:presOf/>
    <dgm:constrLst>
      <dgm:constr type="w" for="ch" forName="children" refType="w"/>
      <dgm:constr type="h" for="ch" forName="children" refType="w" refFor="ch" refForName="children" fact="0.77"/>
      <dgm:constr type="ctrX" for="ch" forName="children" refType="w" fact="0.5"/>
      <dgm:constr type="ctrY" for="ch" forName="children" refType="h" fact="0.5"/>
      <dgm:constr type="w" for="ch" forName="circle" refType="w"/>
      <dgm:constr type="h" for="ch" forName="circle" refType="h"/>
      <dgm:constr type="ctrX" for="ch" forName="circle" refType="w" fact="0.5"/>
      <dgm:constr type="ctrY" for="ch" forName="circle" refType="h" fact="0.5"/>
      <dgm:constr type="w" for="ch" forName="center1" refType="w" fact="0.115"/>
      <dgm:constr type="h" for="ch" forName="center1" refType="w" fact="0.1"/>
      <dgm:constr type="ctrX" for="ch" forName="center1" refType="w" fact="0.5"/>
      <dgm:constr type="ctrY" for="ch" forName="center1" refType="h" fact="0.475"/>
      <dgm:constr type="w" for="ch" forName="center2" refType="w" fact="0.115"/>
      <dgm:constr type="h" for="ch" forName="center2" refType="w" fact="0.1"/>
      <dgm:constr type="ctrX" for="ch" forName="center2" refType="w" fact="0.5"/>
      <dgm:constr type="ctrY" for="ch" forName="center2" refType="h" fact="0.525"/>
    </dgm:constrLst>
    <dgm:ruleLst/>
    <dgm:choose name="Name0">
      <dgm:if name="Name1" axis="ch" ptType="node" func="cnt" op="gte" val="1">
        <dgm:layoutNode name="children">
          <dgm:alg type="composite">
            <dgm:param type="ar" val="1.3"/>
          </dgm:alg>
          <dgm:shape xmlns:r="http://schemas.openxmlformats.org/officeDocument/2006/relationships" r:blip="">
            <dgm:adjLst/>
          </dgm:shape>
          <dgm:presOf/>
          <dgm:choose name="Name2">
            <dgm:if name="Name3" func="var" arg="dir" op="equ" val="norm">
              <dgm:constrLst>
                <dgm:constr type="primFontSz" for="des" ptType="node" op="equ" val="65"/>
                <dgm:constr type="w" for="ch" forName="child1group" refType="w" fact="0.38"/>
                <dgm:constr type="h" for="ch" forName="child1group" refType="h" fact="0.32"/>
                <dgm:constr type="t" for="ch" forName="child1group"/>
                <dgm:constr type="l" for="ch" forName="child1group"/>
                <dgm:constr type="w" for="ch" forName="child2group" refType="w" fact="0.38"/>
                <dgm:constr type="h" for="ch" forName="child2group" refType="h" fact="0.32"/>
                <dgm:constr type="t" for="ch" forName="child2group"/>
                <dgm:constr type="r" for="ch" forName="child2group" refType="w"/>
                <dgm:constr type="w" for="ch" forName="child3group" refType="w" fact="0.38"/>
                <dgm:constr type="h" for="ch" forName="child3group" refType="h" fact="0.32"/>
                <dgm:constr type="b" for="ch" forName="child3group" refType="h"/>
                <dgm:constr type="r" for="ch" forName="child3group" refType="w"/>
                <dgm:constr type="w" for="ch" forName="child4group" refType="w" fact="0.38"/>
                <dgm:constr type="h" for="ch" forName="child4group" refType="h" fact="0.32"/>
                <dgm:constr type="b" for="ch" forName="child4group" refType="h"/>
                <dgm:constr type="l" for="ch" forName="child4group"/>
              </dgm:constrLst>
            </dgm:if>
            <dgm:else name="Name4">
              <dgm:constrLst>
                <dgm:constr type="primFontSz" for="des" ptType="node" op="equ" val="65"/>
                <dgm:constr type="w" for="ch" forName="child1group" refType="w" fact="0.38"/>
                <dgm:constr type="h" for="ch" forName="child1group" refType="h" fact="0.32"/>
                <dgm:constr type="t" for="ch" forName="child1group"/>
                <dgm:constr type="r" for="ch" forName="child1group" refType="w"/>
                <dgm:constr type="w" for="ch" forName="child2group" refType="w" fact="0.38"/>
                <dgm:constr type="h" for="ch" forName="child2group" refType="h" fact="0.32"/>
                <dgm:constr type="t" for="ch" forName="child2group"/>
                <dgm:constr type="l" for="ch" forName="child2group"/>
                <dgm:constr type="w" for="ch" forName="child3group" refType="w" fact="0.38"/>
                <dgm:constr type="h" for="ch" forName="child3group" refType="h" fact="0.32"/>
                <dgm:constr type="b" for="ch" forName="child3group" refType="h"/>
                <dgm:constr type="l" for="ch" forName="child3group"/>
                <dgm:constr type="w" for="ch" forName="child4group" refType="w" fact="0.38"/>
                <dgm:constr type="h" for="ch" forName="child4group" refType="h" fact="0.32"/>
                <dgm:constr type="b" for="ch" forName="child4group" refType="h"/>
                <dgm:constr type="r" for="ch" forName="child4group" refType="w"/>
              </dgm:constrLst>
            </dgm:else>
          </dgm:choose>
          <dgm:ruleLst/>
          <dgm:choose name="Name5">
            <dgm:if name="Name6" axis="ch ch" ptType="node node" st="1 1" cnt="1 0" func="cnt" op="gte" val="1">
              <dgm:layoutNode name="child1group">
                <dgm:alg type="composite">
                  <dgm:param type="horzAlign" val="none"/>
                  <dgm:param type="vertAlign" val="none"/>
                </dgm:alg>
                <dgm:shape xmlns:r="http://schemas.openxmlformats.org/officeDocument/2006/relationships" r:blip="">
                  <dgm:adjLst/>
                </dgm:shape>
                <dgm:presOf/>
                <dgm:choose name="Name7">
                  <dgm:if name="Name8" func="var" arg="dir" op="equ" val="norm">
                    <dgm:constrLst>
                      <dgm:constr type="w" for="ch" forName="child1" refType="w"/>
                      <dgm:constr type="h" for="ch" forName="child1" refType="h"/>
                      <dgm:constr type="t" for="ch" forName="child1"/>
                      <dgm:constr type="l" for="ch" forName="child1"/>
                      <dgm:constr type="w" for="ch" forName="child1Text" refType="w" fact="0.7"/>
                      <dgm:constr type="h" for="ch" forName="child1Text" refType="h" fact="0.75"/>
                      <dgm:constr type="t" for="ch" forName="child1Text"/>
                      <dgm:constr type="l" for="ch" forName="child1Text"/>
                    </dgm:constrLst>
                  </dgm:if>
                  <dgm:else name="Name9">
                    <dgm:constrLst>
                      <dgm:constr type="w" for="ch" forName="child1" refType="w"/>
                      <dgm:constr type="h" for="ch" forName="child1" refType="h"/>
                      <dgm:constr type="t" for="ch" forName="child1"/>
                      <dgm:constr type="r" for="ch" forName="child1" refType="w"/>
                      <dgm:constr type="w" for="ch" forName="child1Text" refType="w" fact="0.7"/>
                      <dgm:constr type="h" for="ch" forName="child1Text" refType="h" fact="0.75"/>
                      <dgm:constr type="t" for="ch" forName="child1Text"/>
                      <dgm:constr type="r" for="ch" forName="child1Text" refType="w"/>
                    </dgm:constrLst>
                  </dgm:else>
                </dgm:choose>
                <dgm:ruleLst/>
                <dgm:layoutNode name="child1" styleLbl="bgAcc1">
                  <dgm:alg type="sp"/>
                  <dgm:shape xmlns:r="http://schemas.openxmlformats.org/officeDocument/2006/relationships" type="roundRect" r:blip="" zOrderOff="-2">
                    <dgm:adjLst>
                      <dgm:adj idx="1" val="0.1"/>
                    </dgm:adjLst>
                  </dgm:shape>
                  <dgm:presOf axis="ch des" ptType="node node" st="1 1" cnt="1 0"/>
                  <dgm:constrLst/>
                  <dgm:ruleLst/>
                </dgm:layoutNode>
                <dgm:layoutNode name="child1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0"/>
          </dgm:choose>
          <dgm:choose name="Name11">
            <dgm:if name="Name12" axis="ch ch" ptType="node node" st="2 1" cnt="1 0" func="cnt" op="gte" val="1">
              <dgm:layoutNode name="child2group">
                <dgm:alg type="composite">
                  <dgm:param type="horzAlign" val="none"/>
                  <dgm:param type="vertAlign" val="none"/>
                </dgm:alg>
                <dgm:shape xmlns:r="http://schemas.openxmlformats.org/officeDocument/2006/relationships" r:blip="">
                  <dgm:adjLst/>
                </dgm:shape>
                <dgm:choose name="Name13">
                  <dgm:if name="Name14" func="var" arg="dir" op="equ" val="norm">
                    <dgm:constrLst>
                      <dgm:constr type="w" for="ch" forName="child2" refType="w"/>
                      <dgm:constr type="h" for="ch" forName="child2" refType="h"/>
                      <dgm:constr type="t" for="ch" forName="child2"/>
                      <dgm:constr type="r" for="ch" forName="child2" refType="w"/>
                      <dgm:constr type="w" for="ch" forName="child2Text" refType="w" fact="0.7"/>
                      <dgm:constr type="h" for="ch" forName="child2Text" refType="h" fact="0.75"/>
                      <dgm:constr type="t" for="ch" forName="child2Text"/>
                      <dgm:constr type="r" for="ch" forName="child2Text" refType="w"/>
                    </dgm:constrLst>
                  </dgm:if>
                  <dgm:else name="Name15">
                    <dgm:constrLst>
                      <dgm:constr type="w" for="ch" forName="child2" refType="w"/>
                      <dgm:constr type="h" for="ch" forName="child2" refType="h"/>
                      <dgm:constr type="t" for="ch" forName="child2"/>
                      <dgm:constr type="l" for="ch" forName="child2"/>
                      <dgm:constr type="w" for="ch" forName="child2Text" refType="w" fact="0.7"/>
                      <dgm:constr type="h" for="ch" forName="child2Text" refType="h" fact="0.75"/>
                      <dgm:constr type="t" for="ch" forName="child2Text"/>
                      <dgm:constr type="l" for="ch" forName="child2Text"/>
                    </dgm:constrLst>
                  </dgm:else>
                </dgm:choose>
                <dgm:ruleLst/>
                <dgm:layoutNode name="child2" styleLbl="bgAcc1">
                  <dgm:alg type="sp"/>
                  <dgm:shape xmlns:r="http://schemas.openxmlformats.org/officeDocument/2006/relationships" type="roundRect" r:blip="" zOrderOff="-2">
                    <dgm:adjLst>
                      <dgm:adj idx="1" val="0.1"/>
                    </dgm:adjLst>
                  </dgm:shape>
                  <dgm:presOf axis="ch des" ptType="node node" st="2 1" cnt="1 0"/>
                  <dgm:constrLst/>
                  <dgm:ruleLst/>
                </dgm:layoutNode>
                <dgm:layoutNode name="child2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6"/>
          </dgm:choose>
          <dgm:choose name="Name17">
            <dgm:if name="Name18" axis="ch ch" ptType="node node" st="3 1" cnt="1 0" func="cnt" op="gte" val="1">
              <dgm:layoutNode name="child3group">
                <dgm:alg type="composite">
                  <dgm:param type="horzAlign" val="none"/>
                  <dgm:param type="vertAlign" val="none"/>
                </dgm:alg>
                <dgm:shape xmlns:r="http://schemas.openxmlformats.org/officeDocument/2006/relationships" r:blip="">
                  <dgm:adjLst/>
                </dgm:shape>
                <dgm:presOf/>
                <dgm:choose name="Name19">
                  <dgm:if name="Name20" func="var" arg="dir" op="equ" val="norm">
                    <dgm:constrLst>
                      <dgm:constr type="w" for="ch" forName="child3" refType="w"/>
                      <dgm:constr type="h" for="ch" forName="child3" refType="h"/>
                      <dgm:constr type="b" for="ch" forName="child3" refType="h"/>
                      <dgm:constr type="r" for="ch" forName="child3" refType="w"/>
                      <dgm:constr type="w" for="ch" forName="child3Text" refType="w" fact="0.7"/>
                      <dgm:constr type="h" for="ch" forName="child3Text" refType="h" fact="0.75"/>
                      <dgm:constr type="b" for="ch" forName="child3Text" refType="h"/>
                      <dgm:constr type="r" for="ch" forName="child3Text" refType="w"/>
                    </dgm:constrLst>
                  </dgm:if>
                  <dgm:else name="Name21">
                    <dgm:constrLst>
                      <dgm:constr type="w" for="ch" forName="child3" refType="w"/>
                      <dgm:constr type="h" for="ch" forName="child3" refType="h"/>
                      <dgm:constr type="b" for="ch" forName="child3" refType="h"/>
                      <dgm:constr type="l" for="ch" forName="child3"/>
                      <dgm:constr type="w" for="ch" forName="child3Text" refType="w" fact="0.7"/>
                      <dgm:constr type="h" for="ch" forName="child3Text" refType="h" fact="0.75"/>
                      <dgm:constr type="b" for="ch" forName="child3Text" refType="h"/>
                      <dgm:constr type="l" for="ch" forName="child3Text"/>
                    </dgm:constrLst>
                  </dgm:else>
                </dgm:choose>
                <dgm:ruleLst/>
                <dgm:layoutNode name="child3" styleLbl="bgAcc1">
                  <dgm:alg type="sp"/>
                  <dgm:shape xmlns:r="http://schemas.openxmlformats.org/officeDocument/2006/relationships" type="roundRect" r:blip="" zOrderOff="-4">
                    <dgm:adjLst>
                      <dgm:adj idx="1" val="0.1"/>
                    </dgm:adjLst>
                  </dgm:shape>
                  <dgm:presOf axis="ch des" ptType="node node" st="3 1" cnt="1 0"/>
                  <dgm:constrLst/>
                  <dgm:ruleLst/>
                </dgm:layoutNode>
                <dgm:layoutNode name="child3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2"/>
          </dgm:choose>
          <dgm:choose name="Name23">
            <dgm:if name="Name24" axis="ch ch" ptType="node node" st="4 1" cnt="1 0" func="cnt" op="gte" val="1">
              <dgm:layoutNode name="child4group">
                <dgm:alg type="composite">
                  <dgm:param type="horzAlign" val="none"/>
                  <dgm:param type="vertAlign" val="none"/>
                </dgm:alg>
                <dgm:shape xmlns:r="http://schemas.openxmlformats.org/officeDocument/2006/relationships" r:blip="">
                  <dgm:adjLst/>
                </dgm:shape>
                <dgm:presOf/>
                <dgm:choose name="Name25">
                  <dgm:if name="Name26" func="var" arg="dir" op="equ" val="norm">
                    <dgm:constrLst>
                      <dgm:constr type="w" for="ch" forName="child4" refType="w"/>
                      <dgm:constr type="h" for="ch" forName="child4" refType="h"/>
                      <dgm:constr type="b" for="ch" forName="child4" refType="h"/>
                      <dgm:constr type="l" for="ch" forName="child4"/>
                      <dgm:constr type="w" for="ch" forName="child4Text" refType="w" fact="0.7"/>
                      <dgm:constr type="h" for="ch" forName="child4Text" refType="h" fact="0.75"/>
                      <dgm:constr type="b" for="ch" forName="child4Text" refType="h"/>
                      <dgm:constr type="l" for="ch" forName="child4Text"/>
                    </dgm:constrLst>
                  </dgm:if>
                  <dgm:else name="Name27">
                    <dgm:constrLst>
                      <dgm:constr type="w" for="ch" forName="child4" refType="w"/>
                      <dgm:constr type="h" for="ch" forName="child4" refType="h"/>
                      <dgm:constr type="b" for="ch" forName="child4" refType="h"/>
                      <dgm:constr type="r" for="ch" forName="child4" refType="w"/>
                      <dgm:constr type="w" for="ch" forName="child4Text" refType="w" fact="0.7"/>
                      <dgm:constr type="h" for="ch" forName="child4Text" refType="h" fact="0.75"/>
                      <dgm:constr type="b" for="ch" forName="child4Text" refType="h"/>
                      <dgm:constr type="r" for="ch" forName="child4Text" refType="w"/>
                    </dgm:constrLst>
                  </dgm:else>
                </dgm:choose>
                <dgm:ruleLst/>
                <dgm:layoutNode name="child4" styleLbl="bgAcc1">
                  <dgm:alg type="sp"/>
                  <dgm:shape xmlns:r="http://schemas.openxmlformats.org/officeDocument/2006/relationships" type="roundRect" r:blip="" zOrderOff="-4">
                    <dgm:adjLst>
                      <dgm:adj idx="1" val="0.1"/>
                    </dgm:adjLst>
                  </dgm:shape>
                  <dgm:presOf axis="ch des" ptType="node node" st="4 1" cnt="1 0"/>
                  <dgm:constrLst/>
                  <dgm:ruleLst/>
                </dgm:layoutNode>
                <dgm:layoutNode name="child4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8"/>
          </dgm:choose>
          <dgm:layoutNode name="childPlaceholder">
            <dgm:alg type="sp"/>
            <dgm:shape xmlns:r="http://schemas.openxmlformats.org/officeDocument/2006/relationships" r:blip="">
              <dgm:adjLst/>
            </dgm:shape>
            <dgm:presOf/>
            <dgm:constrLst/>
            <dgm:ruleLst/>
          </dgm:layoutNode>
        </dgm:layoutNode>
        <dgm:layoutNode name="circle">
          <dgm:alg type="composite">
            <dgm:param type="ar" val="1"/>
          </dgm:alg>
          <dgm:shape xmlns:r="http://schemas.openxmlformats.org/officeDocument/2006/relationships" r:blip="">
            <dgm:adjLst/>
          </dgm:shape>
          <dgm:presOf/>
          <dgm:choose name="Name29">
            <dgm:if name="Name30" func="var" arg="dir" op="equ" val="norm">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r" for="ch" forName="quadrant1" refType="w" fact="0.5"/>
                <dgm:constr type="r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l" for="ch" forName="quadrant2" refType="w" fact="0.5"/>
                <dgm:constr type="l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l" for="ch" forName="quadrant3" refType="w" fact="0.5"/>
                <dgm:constr type="l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r" for="ch" forName="quadrant4" refType="w" fact="0.5"/>
                <dgm:constr type="rOff" for="ch" forName="quadrant4" refType="w" fact="-0.01"/>
              </dgm:constrLst>
            </dgm:if>
            <dgm:else name="Name31">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l" for="ch" forName="quadrant1" refType="w" fact="0.5"/>
                <dgm:constr type="l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r" for="ch" forName="quadrant2" refType="w" fact="0.5"/>
                <dgm:constr type="r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r" for="ch" forName="quadrant3" refType="w" fact="0.5"/>
                <dgm:constr type="r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l" for="ch" forName="quadrant4" refType="w" fact="0.5"/>
                <dgm:constr type="lOff" for="ch" forName="quadrant4" refType="w" fact="0.01"/>
              </dgm:constrLst>
            </dgm:else>
          </dgm:choose>
          <dgm:ruleLst/>
          <dgm:layoutNode name="quadrant1" styleLbl="node1">
            <dgm:varLst>
              <dgm:chMax val="1"/>
              <dgm:bulletEnabled val="1"/>
            </dgm:varLst>
            <dgm:alg type="tx"/>
            <dgm:choose name="Name32">
              <dgm:if name="Name33" func="var" arg="dir" op="equ" val="norm">
                <dgm:shape xmlns:r="http://schemas.openxmlformats.org/officeDocument/2006/relationships" type="pieWedge" r:blip="">
                  <dgm:adjLst/>
                </dgm:shape>
              </dgm:if>
              <dgm:else name="Name34">
                <dgm:shape xmlns:r="http://schemas.openxmlformats.org/officeDocument/2006/relationships" rot="90" type="pieWedge" r:blip="">
                  <dgm:adjLst/>
                </dgm:shape>
              </dgm:else>
            </dgm:choose>
            <dgm:presOf axis="ch" ptType="node" cnt="1"/>
            <dgm:constrLst/>
            <dgm:ruleLst>
              <dgm:rule type="primFontSz" val="5" fact="NaN" max="NaN"/>
            </dgm:ruleLst>
          </dgm:layoutNode>
          <dgm:layoutNode name="quadrant2" styleLbl="node1">
            <dgm:varLst>
              <dgm:chMax val="1"/>
              <dgm:bulletEnabled val="1"/>
            </dgm:varLst>
            <dgm:alg type="tx"/>
            <dgm:choose name="Name35">
              <dgm:if name="Name36" func="var" arg="dir" op="equ" val="norm">
                <dgm:shape xmlns:r="http://schemas.openxmlformats.org/officeDocument/2006/relationships" rot="90" type="pieWedge" r:blip="">
                  <dgm:adjLst/>
                </dgm:shape>
              </dgm:if>
              <dgm:else name="Name37">
                <dgm:shape xmlns:r="http://schemas.openxmlformats.org/officeDocument/2006/relationships" type="pieWedge" r:blip="">
                  <dgm:adjLst/>
                </dgm:shape>
              </dgm:else>
            </dgm:choose>
            <dgm:presOf axis="ch" ptType="node" st="2" cnt="1"/>
            <dgm:constrLst/>
            <dgm:ruleLst>
              <dgm:rule type="primFontSz" val="5" fact="NaN" max="NaN"/>
            </dgm:ruleLst>
          </dgm:layoutNode>
          <dgm:layoutNode name="quadrant3" styleLbl="node1">
            <dgm:varLst>
              <dgm:chMax val="1"/>
              <dgm:bulletEnabled val="1"/>
            </dgm:varLst>
            <dgm:alg type="tx"/>
            <dgm:choose name="Name38">
              <dgm:if name="Name39" func="var" arg="dir" op="equ" val="norm">
                <dgm:shape xmlns:r="http://schemas.openxmlformats.org/officeDocument/2006/relationships" rot="180" type="pieWedge" r:blip="">
                  <dgm:adjLst/>
                </dgm:shape>
              </dgm:if>
              <dgm:else name="Name40">
                <dgm:shape xmlns:r="http://schemas.openxmlformats.org/officeDocument/2006/relationships" rot="270" type="pieWedge" r:blip="">
                  <dgm:adjLst/>
                </dgm:shape>
              </dgm:else>
            </dgm:choose>
            <dgm:presOf axis="ch" ptType="node" st="3" cnt="1"/>
            <dgm:constrLst/>
            <dgm:ruleLst>
              <dgm:rule type="primFontSz" val="5" fact="NaN" max="NaN"/>
            </dgm:ruleLst>
          </dgm:layoutNode>
          <dgm:layoutNode name="quadrant4" styleLbl="node1">
            <dgm:varLst>
              <dgm:chMax val="1"/>
              <dgm:bulletEnabled val="1"/>
            </dgm:varLst>
            <dgm:alg type="tx"/>
            <dgm:choose name="Name41">
              <dgm:if name="Name42" func="var" arg="dir" op="equ" val="norm">
                <dgm:shape xmlns:r="http://schemas.openxmlformats.org/officeDocument/2006/relationships" rot="270" type="pieWedge" r:blip="">
                  <dgm:adjLst/>
                </dgm:shape>
              </dgm:if>
              <dgm:else name="Name43">
                <dgm:shape xmlns:r="http://schemas.openxmlformats.org/officeDocument/2006/relationships" rot="180" type="pieWedge" r:blip="">
                  <dgm:adjLst/>
                </dgm:shape>
              </dgm:else>
            </dgm:choose>
            <dgm:presOf axis="ch" ptType="node" st="4" cnt="1"/>
            <dgm:constrLst/>
            <dgm:ruleLst>
              <dgm:rule type="primFontSz" val="5" fact="NaN" max="NaN"/>
            </dgm:ruleLst>
          </dgm:layoutNode>
          <dgm:layoutNode name="quadrantPlaceholder">
            <dgm:alg type="sp"/>
            <dgm:shape xmlns:r="http://schemas.openxmlformats.org/officeDocument/2006/relationships" r:blip="">
              <dgm:adjLst/>
            </dgm:shape>
            <dgm:presOf/>
            <dgm:constrLst/>
            <dgm:ruleLst/>
          </dgm:layoutNode>
        </dgm:layoutNode>
        <dgm:layoutNode name="center1" styleLbl="fgShp">
          <dgm:alg type="sp"/>
          <dgm:choose name="Name44">
            <dgm:if name="Name45" func="var" arg="dir" op="equ" val="norm">
              <dgm:shape xmlns:r="http://schemas.openxmlformats.org/officeDocument/2006/relationships" type="circularArrow" r:blip="" zOrderOff="16">
                <dgm:adjLst/>
              </dgm:shape>
            </dgm:if>
            <dgm:else name="Name46">
              <dgm:shape xmlns:r="http://schemas.openxmlformats.org/officeDocument/2006/relationships" rot="180" type="leftCircularArrow" r:blip="" zOrderOff="16">
                <dgm:adjLst/>
              </dgm:shape>
            </dgm:else>
          </dgm:choose>
          <dgm:presOf/>
          <dgm:constrLst/>
          <dgm:ruleLst/>
        </dgm:layoutNode>
        <dgm:layoutNode name="center2" styleLbl="fgShp">
          <dgm:alg type="sp"/>
          <dgm:choose name="Name47">
            <dgm:if name="Name48" func="var" arg="dir" op="equ" val="norm">
              <dgm:shape xmlns:r="http://schemas.openxmlformats.org/officeDocument/2006/relationships" rot="180" type="circularArrow" r:blip="" zOrderOff="16">
                <dgm:adjLst/>
              </dgm:shape>
            </dgm:if>
            <dgm:else name="Name49">
              <dgm:shape xmlns:r="http://schemas.openxmlformats.org/officeDocument/2006/relationships" type="leftCircularArrow" r:blip="" zOrderOff="16">
                <dgm:adjLst/>
              </dgm:shape>
            </dgm:else>
          </dgm:choose>
          <dgm:presOf/>
          <dgm:constrLst/>
          <dgm:ruleLst/>
        </dgm:layoutNode>
      </dgm:if>
      <dgm:else name="Name50"/>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96C8DF4-F026-A24A-993C-C95A7E287F4A}" type="datetimeFigureOut">
              <a:rPr lang="en-US" smtClean="0"/>
              <a:t>3/20/19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02BCE1B-0358-064B-A696-3D0408AA6E41}" type="slidenum">
              <a:rPr lang="en-US" smtClean="0"/>
              <a:t>‹#›</a:t>
            </a:fld>
            <a:endParaRPr lang="en-US"/>
          </a:p>
        </p:txBody>
      </p:sp>
    </p:spTree>
    <p:extLst>
      <p:ext uri="{BB962C8B-B14F-4D97-AF65-F5344CB8AC3E}">
        <p14:creationId xmlns:p14="http://schemas.microsoft.com/office/powerpoint/2010/main" val="40018723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02BCE1B-0358-064B-A696-3D0408AA6E41}" type="slidenum">
              <a:rPr lang="en-US" smtClean="0"/>
              <a:t>1</a:t>
            </a:fld>
            <a:endParaRPr lang="en-US"/>
          </a:p>
        </p:txBody>
      </p:sp>
    </p:spTree>
    <p:extLst>
      <p:ext uri="{BB962C8B-B14F-4D97-AF65-F5344CB8AC3E}">
        <p14:creationId xmlns:p14="http://schemas.microsoft.com/office/powerpoint/2010/main" val="7381373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02BCE1B-0358-064B-A696-3D0408AA6E41}" type="slidenum">
              <a:rPr lang="en-US" smtClean="0"/>
              <a:t>16</a:t>
            </a:fld>
            <a:endParaRPr lang="en-US"/>
          </a:p>
        </p:txBody>
      </p:sp>
    </p:spTree>
    <p:extLst>
      <p:ext uri="{BB962C8B-B14F-4D97-AF65-F5344CB8AC3E}">
        <p14:creationId xmlns:p14="http://schemas.microsoft.com/office/powerpoint/2010/main" val="32232227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Key idea: use RRAM to actuate the NEM relays</a:t>
            </a:r>
          </a:p>
          <a:p>
            <a:r>
              <a:rPr lang="en-US" dirty="0"/>
              <a:t>Entirely back-end-of-line (0T)</a:t>
            </a:r>
          </a:p>
          <a:p>
            <a:r>
              <a:rPr lang="en-US" dirty="0"/>
              <a:t>1N1R design</a:t>
            </a:r>
          </a:p>
          <a:p>
            <a:r>
              <a:rPr lang="en-US" dirty="0"/>
              <a:t>Need a good way to actuate</a:t>
            </a:r>
          </a:p>
          <a:p>
            <a:endParaRPr lang="en-US" dirty="0"/>
          </a:p>
          <a:p>
            <a:r>
              <a:rPr lang="en-US" dirty="0"/>
              <a:t>Poly layers are annoying to get to</a:t>
            </a:r>
          </a:p>
          <a:p>
            <a:r>
              <a:rPr lang="en-US" dirty="0"/>
              <a:t>RRAM properties have to match NEM relays’</a:t>
            </a:r>
          </a:p>
        </p:txBody>
      </p:sp>
      <p:sp>
        <p:nvSpPr>
          <p:cNvPr id="4" name="Slide Number Placeholder 3"/>
          <p:cNvSpPr>
            <a:spLocks noGrp="1"/>
          </p:cNvSpPr>
          <p:nvPr>
            <p:ph type="sldNum" sz="quarter" idx="5"/>
          </p:nvPr>
        </p:nvSpPr>
        <p:spPr/>
        <p:txBody>
          <a:bodyPr/>
          <a:lstStyle/>
          <a:p>
            <a:fld id="{C02BCE1B-0358-064B-A696-3D0408AA6E41}" type="slidenum">
              <a:rPr lang="en-US" smtClean="0"/>
              <a:t>20</a:t>
            </a:fld>
            <a:endParaRPr lang="en-US"/>
          </a:p>
        </p:txBody>
      </p:sp>
    </p:spTree>
    <p:extLst>
      <p:ext uri="{BB962C8B-B14F-4D97-AF65-F5344CB8AC3E}">
        <p14:creationId xmlns:p14="http://schemas.microsoft.com/office/powerpoint/2010/main" val="17078803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(single stream for reduced I/O pin requirement)</a:t>
            </a:r>
          </a:p>
          <a:p>
            <a:r>
              <a:rPr lang="en-US" dirty="0"/>
              <a:t>Probably want to do this on-chip to reduce pin requirement</a:t>
            </a:r>
          </a:p>
          <a:p>
            <a:r>
              <a:rPr lang="en-US" dirty="0"/>
              <a:t>Column controller is similar</a:t>
            </a:r>
          </a:p>
        </p:txBody>
      </p:sp>
      <p:sp>
        <p:nvSpPr>
          <p:cNvPr id="4" name="Slide Number Placeholder 3"/>
          <p:cNvSpPr>
            <a:spLocks noGrp="1"/>
          </p:cNvSpPr>
          <p:nvPr>
            <p:ph type="sldNum" sz="quarter" idx="5"/>
          </p:nvPr>
        </p:nvSpPr>
        <p:spPr/>
        <p:txBody>
          <a:bodyPr/>
          <a:lstStyle/>
          <a:p>
            <a:fld id="{C02BCE1B-0358-064B-A696-3D0408AA6E41}" type="slidenum">
              <a:rPr lang="en-US" smtClean="0"/>
              <a:t>25</a:t>
            </a:fld>
            <a:endParaRPr lang="en-US"/>
          </a:p>
        </p:txBody>
      </p:sp>
    </p:spTree>
    <p:extLst>
      <p:ext uri="{BB962C8B-B14F-4D97-AF65-F5344CB8AC3E}">
        <p14:creationId xmlns:p14="http://schemas.microsoft.com/office/powerpoint/2010/main" val="42422020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CLB: configurable logic block</a:t>
            </a:r>
          </a:p>
          <a:p>
            <a:r>
              <a:rPr lang="en-US" dirty="0"/>
              <a:t>CB: connection box</a:t>
            </a:r>
          </a:p>
          <a:p>
            <a:r>
              <a:rPr lang="en-US" dirty="0"/>
              <a:t>SB: switch box</a:t>
            </a:r>
          </a:p>
        </p:txBody>
      </p:sp>
      <p:sp>
        <p:nvSpPr>
          <p:cNvPr id="4" name="Slide Number Placeholder 3"/>
          <p:cNvSpPr>
            <a:spLocks noGrp="1"/>
          </p:cNvSpPr>
          <p:nvPr>
            <p:ph type="sldNum" sz="quarter" idx="5"/>
          </p:nvPr>
        </p:nvSpPr>
        <p:spPr/>
        <p:txBody>
          <a:bodyPr/>
          <a:lstStyle/>
          <a:p>
            <a:fld id="{C02BCE1B-0358-064B-A696-3D0408AA6E41}" type="slidenum">
              <a:rPr lang="en-US" smtClean="0"/>
              <a:t>26</a:t>
            </a:fld>
            <a:endParaRPr lang="en-US"/>
          </a:p>
        </p:txBody>
      </p:sp>
    </p:spTree>
    <p:extLst>
      <p:ext uri="{BB962C8B-B14F-4D97-AF65-F5344CB8AC3E}">
        <p14:creationId xmlns:p14="http://schemas.microsoft.com/office/powerpoint/2010/main" val="6666352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is just a draft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Laterally actuated version would have Src/Beam in L7</a:t>
            </a:r>
          </a:p>
          <a:p>
            <a:endParaRPr lang="en-US" dirty="0"/>
          </a:p>
        </p:txBody>
      </p:sp>
      <p:sp>
        <p:nvSpPr>
          <p:cNvPr id="4" name="Slide Number Placeholder 3"/>
          <p:cNvSpPr>
            <a:spLocks noGrp="1"/>
          </p:cNvSpPr>
          <p:nvPr>
            <p:ph type="sldNum" sz="quarter" idx="5"/>
          </p:nvPr>
        </p:nvSpPr>
        <p:spPr/>
        <p:txBody>
          <a:bodyPr/>
          <a:lstStyle/>
          <a:p>
            <a:fld id="{C02BCE1B-0358-064B-A696-3D0408AA6E41}" type="slidenum">
              <a:rPr lang="en-US" smtClean="0"/>
              <a:t>27</a:t>
            </a:fld>
            <a:endParaRPr lang="en-US"/>
          </a:p>
        </p:txBody>
      </p:sp>
    </p:spTree>
    <p:extLst>
      <p:ext uri="{BB962C8B-B14F-4D97-AF65-F5344CB8AC3E}">
        <p14:creationId xmlns:p14="http://schemas.microsoft.com/office/powerpoint/2010/main" val="42021382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 add measurements on critical dimensions</a:t>
            </a:r>
          </a:p>
        </p:txBody>
      </p:sp>
      <p:sp>
        <p:nvSpPr>
          <p:cNvPr id="4" name="Slide Number Placeholder 3"/>
          <p:cNvSpPr>
            <a:spLocks noGrp="1"/>
          </p:cNvSpPr>
          <p:nvPr>
            <p:ph type="sldNum" sz="quarter" idx="5"/>
          </p:nvPr>
        </p:nvSpPr>
        <p:spPr/>
        <p:txBody>
          <a:bodyPr/>
          <a:lstStyle/>
          <a:p>
            <a:fld id="{C02BCE1B-0358-064B-A696-3D0408AA6E41}" type="slidenum">
              <a:rPr lang="en-US" smtClean="0"/>
              <a:t>28</a:t>
            </a:fld>
            <a:endParaRPr lang="en-US"/>
          </a:p>
        </p:txBody>
      </p:sp>
    </p:spTree>
    <p:extLst>
      <p:ext uri="{BB962C8B-B14F-4D97-AF65-F5344CB8AC3E}">
        <p14:creationId xmlns:p14="http://schemas.microsoft.com/office/powerpoint/2010/main" val="22729403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02BCE1B-0358-064B-A696-3D0408AA6E41}" type="slidenum">
              <a:rPr lang="en-US" smtClean="0"/>
              <a:t>30</a:t>
            </a:fld>
            <a:endParaRPr lang="en-US"/>
          </a:p>
        </p:txBody>
      </p:sp>
    </p:spTree>
    <p:extLst>
      <p:ext uri="{BB962C8B-B14F-4D97-AF65-F5344CB8AC3E}">
        <p14:creationId xmlns:p14="http://schemas.microsoft.com/office/powerpoint/2010/main" val="11037184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Need to get to 1/3 area for full utilization</a:t>
            </a:r>
          </a:p>
        </p:txBody>
      </p:sp>
      <p:sp>
        <p:nvSpPr>
          <p:cNvPr id="4" name="Slide Number Placeholder 3"/>
          <p:cNvSpPr>
            <a:spLocks noGrp="1"/>
          </p:cNvSpPr>
          <p:nvPr>
            <p:ph type="sldNum" sz="quarter" idx="5"/>
          </p:nvPr>
        </p:nvSpPr>
        <p:spPr/>
        <p:txBody>
          <a:bodyPr/>
          <a:lstStyle/>
          <a:p>
            <a:fld id="{C02BCE1B-0358-064B-A696-3D0408AA6E41}" type="slidenum">
              <a:rPr lang="en-US" smtClean="0"/>
              <a:t>31</a:t>
            </a:fld>
            <a:endParaRPr lang="en-US"/>
          </a:p>
        </p:txBody>
      </p:sp>
    </p:spTree>
    <p:extLst>
      <p:ext uri="{BB962C8B-B14F-4D97-AF65-F5344CB8AC3E}">
        <p14:creationId xmlns:p14="http://schemas.microsoft.com/office/powerpoint/2010/main" val="5427099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Ultimately you want all static configuration to use this architecture</a:t>
            </a:r>
          </a:p>
        </p:txBody>
      </p:sp>
      <p:sp>
        <p:nvSpPr>
          <p:cNvPr id="4" name="Slide Number Placeholder 3"/>
          <p:cNvSpPr>
            <a:spLocks noGrp="1"/>
          </p:cNvSpPr>
          <p:nvPr>
            <p:ph type="sldNum" sz="quarter" idx="5"/>
          </p:nvPr>
        </p:nvSpPr>
        <p:spPr/>
        <p:txBody>
          <a:bodyPr/>
          <a:lstStyle/>
          <a:p>
            <a:fld id="{C02BCE1B-0358-064B-A696-3D0408AA6E41}" type="slidenum">
              <a:rPr lang="en-US" smtClean="0"/>
              <a:t>32</a:t>
            </a:fld>
            <a:endParaRPr lang="en-US"/>
          </a:p>
        </p:txBody>
      </p:sp>
    </p:spTree>
    <p:extLst>
      <p:ext uri="{BB962C8B-B14F-4D97-AF65-F5344CB8AC3E}">
        <p14:creationId xmlns:p14="http://schemas.microsoft.com/office/powerpoint/2010/main" val="7215772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02BCE1B-0358-064B-A696-3D0408AA6E41}" type="slidenum">
              <a:rPr lang="en-US" smtClean="0"/>
              <a:t>34</a:t>
            </a:fld>
            <a:endParaRPr lang="en-US"/>
          </a:p>
        </p:txBody>
      </p:sp>
    </p:spTree>
    <p:extLst>
      <p:ext uri="{BB962C8B-B14F-4D97-AF65-F5344CB8AC3E}">
        <p14:creationId xmlns:p14="http://schemas.microsoft.com/office/powerpoint/2010/main" val="4004293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Today we have many options for designing an application. Here’s a diagram showing the supposed tradeoffs between different application design flows.</a:t>
            </a:r>
          </a:p>
          <a:p>
            <a:endParaRPr lang="en-US" dirty="0"/>
          </a:p>
          <a:p>
            <a:r>
              <a:rPr lang="en-US" dirty="0"/>
              <a:t>Flexibility = What applications can be run on it</a:t>
            </a:r>
          </a:p>
          <a:p>
            <a:r>
              <a:rPr lang="en-US" dirty="0"/>
              <a:t>Efficiency = EDP</a:t>
            </a:r>
          </a:p>
          <a:p>
            <a:r>
              <a:rPr lang="en-US" dirty="0"/>
              <a:t>Cost per unit = NRE cost</a:t>
            </a:r>
          </a:p>
          <a:p>
            <a:endParaRPr lang="en-US" dirty="0"/>
          </a:p>
          <a:p>
            <a:r>
              <a:rPr lang="en-US" dirty="0"/>
              <a:t>We have CPUs which you run software on, GPUs which you run CUDA software on, FPGAs which you compile RTL to (or use HLS), and ASICs which have the most complex design flow.</a:t>
            </a:r>
          </a:p>
          <a:p>
            <a:endParaRPr lang="en-US" dirty="0"/>
          </a:p>
          <a:p>
            <a:r>
              <a:rPr lang="en-US" dirty="0"/>
              <a:t>More recently, we also have CGRAs, which are coarse-grained FPGAs, meaning they replace some LUTs with common logic structures. These have a somewhat interesting profile on this scale.</a:t>
            </a:r>
          </a:p>
          <a:p>
            <a:endParaRPr lang="en-US" dirty="0"/>
          </a:p>
          <a:p>
            <a:r>
              <a:rPr lang="en-US" dirty="0"/>
              <a:t>CGRAs are FPGAs that tradeoff a small amount of flexibility for a decent amount of efficiency (depending on workload though)</a:t>
            </a:r>
          </a:p>
          <a:p>
            <a:r>
              <a:rPr lang="en-US" dirty="0"/>
              <a:t>Same design flow should mean same cost per unit</a:t>
            </a:r>
          </a:p>
        </p:txBody>
      </p:sp>
      <p:sp>
        <p:nvSpPr>
          <p:cNvPr id="4" name="Slide Number Placeholder 3"/>
          <p:cNvSpPr>
            <a:spLocks noGrp="1"/>
          </p:cNvSpPr>
          <p:nvPr>
            <p:ph type="sldNum" sz="quarter" idx="5"/>
          </p:nvPr>
        </p:nvSpPr>
        <p:spPr/>
        <p:txBody>
          <a:bodyPr/>
          <a:lstStyle/>
          <a:p>
            <a:fld id="{C02BCE1B-0358-064B-A696-3D0408AA6E41}" type="slidenum">
              <a:rPr lang="en-US" smtClean="0"/>
              <a:t>2</a:t>
            </a:fld>
            <a:endParaRPr lang="en-US"/>
          </a:p>
        </p:txBody>
      </p:sp>
    </p:spTree>
    <p:extLst>
      <p:ext uri="{BB962C8B-B14F-4D97-AF65-F5344CB8AC3E}">
        <p14:creationId xmlns:p14="http://schemas.microsoft.com/office/powerpoint/2010/main" val="30512642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02BCE1B-0358-064B-A696-3D0408AA6E41}" type="slidenum">
              <a:rPr lang="en-US" smtClean="0"/>
              <a:t>35</a:t>
            </a:fld>
            <a:endParaRPr lang="en-US"/>
          </a:p>
        </p:txBody>
      </p:sp>
    </p:spTree>
    <p:extLst>
      <p:ext uri="{BB962C8B-B14F-4D97-AF65-F5344CB8AC3E}">
        <p14:creationId xmlns:p14="http://schemas.microsoft.com/office/powerpoint/2010/main" val="7961087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 need to think about what causes this overhead. There are three main causes.</a:t>
            </a:r>
          </a:p>
        </p:txBody>
      </p:sp>
      <p:sp>
        <p:nvSpPr>
          <p:cNvPr id="4" name="Slide Number Placeholder 3"/>
          <p:cNvSpPr>
            <a:spLocks noGrp="1"/>
          </p:cNvSpPr>
          <p:nvPr>
            <p:ph type="sldNum" sz="quarter" idx="5"/>
          </p:nvPr>
        </p:nvSpPr>
        <p:spPr/>
        <p:txBody>
          <a:bodyPr/>
          <a:lstStyle/>
          <a:p>
            <a:fld id="{C02BCE1B-0358-064B-A696-3D0408AA6E41}" type="slidenum">
              <a:rPr lang="en-US" smtClean="0"/>
              <a:t>3</a:t>
            </a:fld>
            <a:endParaRPr lang="en-US"/>
          </a:p>
        </p:txBody>
      </p:sp>
    </p:spTree>
    <p:extLst>
      <p:ext uri="{BB962C8B-B14F-4D97-AF65-F5344CB8AC3E}">
        <p14:creationId xmlns:p14="http://schemas.microsoft.com/office/powerpoint/2010/main" val="4803911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Result:</a:t>
            </a:r>
          </a:p>
          <a:p>
            <a:r>
              <a:rPr lang="en-US" dirty="0"/>
              <a:t>CGRAs become competitive with ASICs in terms of performance</a:t>
            </a:r>
          </a:p>
          <a:p>
            <a:r>
              <a:rPr lang="en-US" dirty="0"/>
              <a:t>CGRAs become competitive with ASICs for “normally off, instantly on”</a:t>
            </a:r>
          </a:p>
        </p:txBody>
      </p:sp>
      <p:sp>
        <p:nvSpPr>
          <p:cNvPr id="4" name="Slide Number Placeholder 3"/>
          <p:cNvSpPr>
            <a:spLocks noGrp="1"/>
          </p:cNvSpPr>
          <p:nvPr>
            <p:ph type="sldNum" sz="quarter" idx="5"/>
          </p:nvPr>
        </p:nvSpPr>
        <p:spPr/>
        <p:txBody>
          <a:bodyPr/>
          <a:lstStyle/>
          <a:p>
            <a:fld id="{C02BCE1B-0358-064B-A696-3D0408AA6E41}" type="slidenum">
              <a:rPr lang="en-US" smtClean="0"/>
              <a:t>4</a:t>
            </a:fld>
            <a:endParaRPr lang="en-US"/>
          </a:p>
        </p:txBody>
      </p:sp>
    </p:spTree>
    <p:extLst>
      <p:ext uri="{BB962C8B-B14F-4D97-AF65-F5344CB8AC3E}">
        <p14:creationId xmlns:p14="http://schemas.microsoft.com/office/powerpoint/2010/main" val="10526743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02BCE1B-0358-064B-A696-3D0408AA6E41}" type="slidenum">
              <a:rPr lang="en-US" smtClean="0"/>
              <a:t>5</a:t>
            </a:fld>
            <a:endParaRPr lang="en-US"/>
          </a:p>
        </p:txBody>
      </p:sp>
    </p:spTree>
    <p:extLst>
      <p:ext uri="{BB962C8B-B14F-4D97-AF65-F5344CB8AC3E}">
        <p14:creationId xmlns:p14="http://schemas.microsoft.com/office/powerpoint/2010/main" val="5370539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02BCE1B-0358-064B-A696-3D0408AA6E41}" type="slidenum">
              <a:rPr lang="en-US" smtClean="0"/>
              <a:t>7</a:t>
            </a:fld>
            <a:endParaRPr lang="en-US"/>
          </a:p>
        </p:txBody>
      </p:sp>
    </p:spTree>
    <p:extLst>
      <p:ext uri="{BB962C8B-B14F-4D97-AF65-F5344CB8AC3E}">
        <p14:creationId xmlns:p14="http://schemas.microsoft.com/office/powerpoint/2010/main" val="20148900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02BCE1B-0358-064B-A696-3D0408AA6E41}" type="slidenum">
              <a:rPr lang="en-US" smtClean="0"/>
              <a:t>9</a:t>
            </a:fld>
            <a:endParaRPr lang="en-US"/>
          </a:p>
        </p:txBody>
      </p:sp>
    </p:spTree>
    <p:extLst>
      <p:ext uri="{BB962C8B-B14F-4D97-AF65-F5344CB8AC3E}">
        <p14:creationId xmlns:p14="http://schemas.microsoft.com/office/powerpoint/2010/main" val="16660017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02BCE1B-0358-064B-A696-3D0408AA6E41}" type="slidenum">
              <a:rPr lang="en-US" smtClean="0"/>
              <a:t>11</a:t>
            </a:fld>
            <a:endParaRPr lang="en-US"/>
          </a:p>
        </p:txBody>
      </p:sp>
    </p:spTree>
    <p:extLst>
      <p:ext uri="{BB962C8B-B14F-4D97-AF65-F5344CB8AC3E}">
        <p14:creationId xmlns:p14="http://schemas.microsoft.com/office/powerpoint/2010/main" val="36566642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02BCE1B-0358-064B-A696-3D0408AA6E41}" type="slidenum">
              <a:rPr lang="en-US" smtClean="0"/>
              <a:t>14</a:t>
            </a:fld>
            <a:endParaRPr lang="en-US"/>
          </a:p>
        </p:txBody>
      </p:sp>
    </p:spTree>
    <p:extLst>
      <p:ext uri="{BB962C8B-B14F-4D97-AF65-F5344CB8AC3E}">
        <p14:creationId xmlns:p14="http://schemas.microsoft.com/office/powerpoint/2010/main" val="25060865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FD8564-C649-9343-92B9-D1BF508F655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F87CAED-C35A-564F-917A-9F96CC71126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3871F48-9C3A-9242-9074-25D42B8B0E62}"/>
              </a:ext>
            </a:extLst>
          </p:cNvPr>
          <p:cNvSpPr>
            <a:spLocks noGrp="1"/>
          </p:cNvSpPr>
          <p:nvPr>
            <p:ph type="dt" sz="half" idx="10"/>
          </p:nvPr>
        </p:nvSpPr>
        <p:spPr/>
        <p:txBody>
          <a:bodyPr/>
          <a:lstStyle/>
          <a:p>
            <a:fld id="{9DFF981E-7E04-3149-BBA3-99501D3F0100}" type="datetimeFigureOut">
              <a:rPr lang="en-US" smtClean="0"/>
              <a:t>3/20/19</a:t>
            </a:fld>
            <a:endParaRPr lang="en-US"/>
          </a:p>
        </p:txBody>
      </p:sp>
      <p:sp>
        <p:nvSpPr>
          <p:cNvPr id="5" name="Footer Placeholder 4">
            <a:extLst>
              <a:ext uri="{FF2B5EF4-FFF2-40B4-BE49-F238E27FC236}">
                <a16:creationId xmlns:a16="http://schemas.microsoft.com/office/drawing/2014/main" id="{A65F6011-CC4A-1340-962E-D5211083701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D9DEB79-D00A-AB4B-BFC5-B1426F8643B2}"/>
              </a:ext>
            </a:extLst>
          </p:cNvPr>
          <p:cNvSpPr>
            <a:spLocks noGrp="1"/>
          </p:cNvSpPr>
          <p:nvPr>
            <p:ph type="sldNum" sz="quarter" idx="12"/>
          </p:nvPr>
        </p:nvSpPr>
        <p:spPr/>
        <p:txBody>
          <a:bodyPr/>
          <a:lstStyle/>
          <a:p>
            <a:fld id="{716A98DC-08F5-5D47-A74A-80726966A482}" type="slidenum">
              <a:rPr lang="en-US" smtClean="0"/>
              <a:t>‹#›</a:t>
            </a:fld>
            <a:endParaRPr lang="en-US"/>
          </a:p>
        </p:txBody>
      </p:sp>
    </p:spTree>
    <p:extLst>
      <p:ext uri="{BB962C8B-B14F-4D97-AF65-F5344CB8AC3E}">
        <p14:creationId xmlns:p14="http://schemas.microsoft.com/office/powerpoint/2010/main" val="15002791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BB3E37-88B7-B340-8119-219CDE0497F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51F0EBC-E040-B24B-9CF2-19B0647635D9}"/>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4039C7A-CC10-EE49-86E9-3D74195F5B92}"/>
              </a:ext>
            </a:extLst>
          </p:cNvPr>
          <p:cNvSpPr>
            <a:spLocks noGrp="1"/>
          </p:cNvSpPr>
          <p:nvPr>
            <p:ph type="dt" sz="half" idx="10"/>
          </p:nvPr>
        </p:nvSpPr>
        <p:spPr/>
        <p:txBody>
          <a:bodyPr/>
          <a:lstStyle/>
          <a:p>
            <a:fld id="{9DFF981E-7E04-3149-BBA3-99501D3F0100}" type="datetimeFigureOut">
              <a:rPr lang="en-US" smtClean="0"/>
              <a:t>3/20/19</a:t>
            </a:fld>
            <a:endParaRPr lang="en-US"/>
          </a:p>
        </p:txBody>
      </p:sp>
      <p:sp>
        <p:nvSpPr>
          <p:cNvPr id="5" name="Footer Placeholder 4">
            <a:extLst>
              <a:ext uri="{FF2B5EF4-FFF2-40B4-BE49-F238E27FC236}">
                <a16:creationId xmlns:a16="http://schemas.microsoft.com/office/drawing/2014/main" id="{FCBB20A9-0676-494C-983D-2FF26DF7684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46F546-18E8-C746-9E2F-CE2E406DEF53}"/>
              </a:ext>
            </a:extLst>
          </p:cNvPr>
          <p:cNvSpPr>
            <a:spLocks noGrp="1"/>
          </p:cNvSpPr>
          <p:nvPr>
            <p:ph type="sldNum" sz="quarter" idx="12"/>
          </p:nvPr>
        </p:nvSpPr>
        <p:spPr/>
        <p:txBody>
          <a:bodyPr/>
          <a:lstStyle/>
          <a:p>
            <a:fld id="{716A98DC-08F5-5D47-A74A-80726966A482}" type="slidenum">
              <a:rPr lang="en-US" smtClean="0"/>
              <a:t>‹#›</a:t>
            </a:fld>
            <a:endParaRPr lang="en-US"/>
          </a:p>
        </p:txBody>
      </p:sp>
    </p:spTree>
    <p:extLst>
      <p:ext uri="{BB962C8B-B14F-4D97-AF65-F5344CB8AC3E}">
        <p14:creationId xmlns:p14="http://schemas.microsoft.com/office/powerpoint/2010/main" val="33778216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276FF0A-D9AB-5D46-AA52-320C9AB2AC2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5E58BF1-D914-A74D-B6E3-E093975B3B01}"/>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3121855-335D-FA49-AB8E-EB4C5B52A642}"/>
              </a:ext>
            </a:extLst>
          </p:cNvPr>
          <p:cNvSpPr>
            <a:spLocks noGrp="1"/>
          </p:cNvSpPr>
          <p:nvPr>
            <p:ph type="dt" sz="half" idx="10"/>
          </p:nvPr>
        </p:nvSpPr>
        <p:spPr/>
        <p:txBody>
          <a:bodyPr/>
          <a:lstStyle/>
          <a:p>
            <a:fld id="{9DFF981E-7E04-3149-BBA3-99501D3F0100}" type="datetimeFigureOut">
              <a:rPr lang="en-US" smtClean="0"/>
              <a:t>3/20/19</a:t>
            </a:fld>
            <a:endParaRPr lang="en-US"/>
          </a:p>
        </p:txBody>
      </p:sp>
      <p:sp>
        <p:nvSpPr>
          <p:cNvPr id="5" name="Footer Placeholder 4">
            <a:extLst>
              <a:ext uri="{FF2B5EF4-FFF2-40B4-BE49-F238E27FC236}">
                <a16:creationId xmlns:a16="http://schemas.microsoft.com/office/drawing/2014/main" id="{07E0BBA6-C6AE-C443-89FD-42D2CED6E8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D6BE8F7-33A9-6A4D-B2BB-05D6BE9AFAD1}"/>
              </a:ext>
            </a:extLst>
          </p:cNvPr>
          <p:cNvSpPr>
            <a:spLocks noGrp="1"/>
          </p:cNvSpPr>
          <p:nvPr>
            <p:ph type="sldNum" sz="quarter" idx="12"/>
          </p:nvPr>
        </p:nvSpPr>
        <p:spPr/>
        <p:txBody>
          <a:bodyPr/>
          <a:lstStyle/>
          <a:p>
            <a:fld id="{716A98DC-08F5-5D47-A74A-80726966A482}" type="slidenum">
              <a:rPr lang="en-US" smtClean="0"/>
              <a:t>‹#›</a:t>
            </a:fld>
            <a:endParaRPr lang="en-US"/>
          </a:p>
        </p:txBody>
      </p:sp>
    </p:spTree>
    <p:extLst>
      <p:ext uri="{BB962C8B-B14F-4D97-AF65-F5344CB8AC3E}">
        <p14:creationId xmlns:p14="http://schemas.microsoft.com/office/powerpoint/2010/main" val="35797401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ACA652-8E83-D746-B6D3-781EDA0433A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FE9294D-C534-E541-B91F-855FC143569D}"/>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F9E4B88-517D-9B4B-9C46-DF0470FDDE76}"/>
              </a:ext>
            </a:extLst>
          </p:cNvPr>
          <p:cNvSpPr>
            <a:spLocks noGrp="1"/>
          </p:cNvSpPr>
          <p:nvPr>
            <p:ph type="dt" sz="half" idx="10"/>
          </p:nvPr>
        </p:nvSpPr>
        <p:spPr/>
        <p:txBody>
          <a:bodyPr/>
          <a:lstStyle/>
          <a:p>
            <a:fld id="{9DFF981E-7E04-3149-BBA3-99501D3F0100}" type="datetimeFigureOut">
              <a:rPr lang="en-US" smtClean="0"/>
              <a:t>3/20/19</a:t>
            </a:fld>
            <a:endParaRPr lang="en-US"/>
          </a:p>
        </p:txBody>
      </p:sp>
      <p:sp>
        <p:nvSpPr>
          <p:cNvPr id="5" name="Footer Placeholder 4">
            <a:extLst>
              <a:ext uri="{FF2B5EF4-FFF2-40B4-BE49-F238E27FC236}">
                <a16:creationId xmlns:a16="http://schemas.microsoft.com/office/drawing/2014/main" id="{91FE3CE9-6BD8-974D-ABC7-D0A9D3DDBCC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2AB2CCF-40D7-364E-98F7-7E8C96DE2A16}"/>
              </a:ext>
            </a:extLst>
          </p:cNvPr>
          <p:cNvSpPr>
            <a:spLocks noGrp="1"/>
          </p:cNvSpPr>
          <p:nvPr>
            <p:ph type="sldNum" sz="quarter" idx="12"/>
          </p:nvPr>
        </p:nvSpPr>
        <p:spPr/>
        <p:txBody>
          <a:bodyPr/>
          <a:lstStyle/>
          <a:p>
            <a:fld id="{716A98DC-08F5-5D47-A74A-80726966A482}" type="slidenum">
              <a:rPr lang="en-US" smtClean="0"/>
              <a:t>‹#›</a:t>
            </a:fld>
            <a:endParaRPr lang="en-US"/>
          </a:p>
        </p:txBody>
      </p:sp>
    </p:spTree>
    <p:extLst>
      <p:ext uri="{BB962C8B-B14F-4D97-AF65-F5344CB8AC3E}">
        <p14:creationId xmlns:p14="http://schemas.microsoft.com/office/powerpoint/2010/main" val="30379437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D2770E-8752-0548-AD4C-294A2240D24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6DA5B65-A449-A147-8D6F-7458EA24561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E3D24C85-8E0B-614C-8836-CA0F2DD7AE74}"/>
              </a:ext>
            </a:extLst>
          </p:cNvPr>
          <p:cNvSpPr>
            <a:spLocks noGrp="1"/>
          </p:cNvSpPr>
          <p:nvPr>
            <p:ph type="dt" sz="half" idx="10"/>
          </p:nvPr>
        </p:nvSpPr>
        <p:spPr/>
        <p:txBody>
          <a:bodyPr/>
          <a:lstStyle/>
          <a:p>
            <a:fld id="{9DFF981E-7E04-3149-BBA3-99501D3F0100}" type="datetimeFigureOut">
              <a:rPr lang="en-US" smtClean="0"/>
              <a:t>3/20/19</a:t>
            </a:fld>
            <a:endParaRPr lang="en-US"/>
          </a:p>
        </p:txBody>
      </p:sp>
      <p:sp>
        <p:nvSpPr>
          <p:cNvPr id="5" name="Footer Placeholder 4">
            <a:extLst>
              <a:ext uri="{FF2B5EF4-FFF2-40B4-BE49-F238E27FC236}">
                <a16:creationId xmlns:a16="http://schemas.microsoft.com/office/drawing/2014/main" id="{B6C38FFC-6298-C542-8015-EFB73EE96CF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C08202A-1E46-9242-8CD2-A9E29FF8C0F4}"/>
              </a:ext>
            </a:extLst>
          </p:cNvPr>
          <p:cNvSpPr>
            <a:spLocks noGrp="1"/>
          </p:cNvSpPr>
          <p:nvPr>
            <p:ph type="sldNum" sz="quarter" idx="12"/>
          </p:nvPr>
        </p:nvSpPr>
        <p:spPr/>
        <p:txBody>
          <a:bodyPr/>
          <a:lstStyle/>
          <a:p>
            <a:fld id="{716A98DC-08F5-5D47-A74A-80726966A482}" type="slidenum">
              <a:rPr lang="en-US" smtClean="0"/>
              <a:t>‹#›</a:t>
            </a:fld>
            <a:endParaRPr lang="en-US"/>
          </a:p>
        </p:txBody>
      </p:sp>
    </p:spTree>
    <p:extLst>
      <p:ext uri="{BB962C8B-B14F-4D97-AF65-F5344CB8AC3E}">
        <p14:creationId xmlns:p14="http://schemas.microsoft.com/office/powerpoint/2010/main" val="6048644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AC26E2-6282-604B-9CEA-63675F88BF9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9E6142F-4AD6-AF40-9464-053755261093}"/>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31BD993-84EF-3544-BD6D-1A57AAAA2691}"/>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54BAF41-2A8C-CE46-A3E8-B7C2E01E719C}"/>
              </a:ext>
            </a:extLst>
          </p:cNvPr>
          <p:cNvSpPr>
            <a:spLocks noGrp="1"/>
          </p:cNvSpPr>
          <p:nvPr>
            <p:ph type="dt" sz="half" idx="10"/>
          </p:nvPr>
        </p:nvSpPr>
        <p:spPr/>
        <p:txBody>
          <a:bodyPr/>
          <a:lstStyle/>
          <a:p>
            <a:fld id="{9DFF981E-7E04-3149-BBA3-99501D3F0100}" type="datetimeFigureOut">
              <a:rPr lang="en-US" smtClean="0"/>
              <a:t>3/20/19</a:t>
            </a:fld>
            <a:endParaRPr lang="en-US"/>
          </a:p>
        </p:txBody>
      </p:sp>
      <p:sp>
        <p:nvSpPr>
          <p:cNvPr id="6" name="Footer Placeholder 5">
            <a:extLst>
              <a:ext uri="{FF2B5EF4-FFF2-40B4-BE49-F238E27FC236}">
                <a16:creationId xmlns:a16="http://schemas.microsoft.com/office/drawing/2014/main" id="{A355C68D-6AEC-0147-848D-D1162282022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543E5BF-B3E9-AD40-99C5-F755FF0D38EB}"/>
              </a:ext>
            </a:extLst>
          </p:cNvPr>
          <p:cNvSpPr>
            <a:spLocks noGrp="1"/>
          </p:cNvSpPr>
          <p:nvPr>
            <p:ph type="sldNum" sz="quarter" idx="12"/>
          </p:nvPr>
        </p:nvSpPr>
        <p:spPr/>
        <p:txBody>
          <a:bodyPr/>
          <a:lstStyle/>
          <a:p>
            <a:fld id="{716A98DC-08F5-5D47-A74A-80726966A482}" type="slidenum">
              <a:rPr lang="en-US" smtClean="0"/>
              <a:t>‹#›</a:t>
            </a:fld>
            <a:endParaRPr lang="en-US"/>
          </a:p>
        </p:txBody>
      </p:sp>
    </p:spTree>
    <p:extLst>
      <p:ext uri="{BB962C8B-B14F-4D97-AF65-F5344CB8AC3E}">
        <p14:creationId xmlns:p14="http://schemas.microsoft.com/office/powerpoint/2010/main" val="34474246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1A5899-A52E-5B4A-8D6F-7846428CE8C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B182F56-183C-944B-8120-FEDAB1BB8B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F41AB195-3ED0-6843-9D80-211CB9E7CC53}"/>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416402D-5696-274E-AE67-8703464E590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B0A17444-4C2C-D04A-974D-72CB3B183BB6}"/>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64D7D95-CB20-EB45-AF99-2F57B2F02F14}"/>
              </a:ext>
            </a:extLst>
          </p:cNvPr>
          <p:cNvSpPr>
            <a:spLocks noGrp="1"/>
          </p:cNvSpPr>
          <p:nvPr>
            <p:ph type="dt" sz="half" idx="10"/>
          </p:nvPr>
        </p:nvSpPr>
        <p:spPr/>
        <p:txBody>
          <a:bodyPr/>
          <a:lstStyle/>
          <a:p>
            <a:fld id="{9DFF981E-7E04-3149-BBA3-99501D3F0100}" type="datetimeFigureOut">
              <a:rPr lang="en-US" smtClean="0"/>
              <a:t>3/20/19</a:t>
            </a:fld>
            <a:endParaRPr lang="en-US"/>
          </a:p>
        </p:txBody>
      </p:sp>
      <p:sp>
        <p:nvSpPr>
          <p:cNvPr id="8" name="Footer Placeholder 7">
            <a:extLst>
              <a:ext uri="{FF2B5EF4-FFF2-40B4-BE49-F238E27FC236}">
                <a16:creationId xmlns:a16="http://schemas.microsoft.com/office/drawing/2014/main" id="{96F14C7D-F9D1-A044-9CF4-B3CC8D61829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709C9B1-11AF-1A41-B96B-5C796FFDBB57}"/>
              </a:ext>
            </a:extLst>
          </p:cNvPr>
          <p:cNvSpPr>
            <a:spLocks noGrp="1"/>
          </p:cNvSpPr>
          <p:nvPr>
            <p:ph type="sldNum" sz="quarter" idx="12"/>
          </p:nvPr>
        </p:nvSpPr>
        <p:spPr/>
        <p:txBody>
          <a:bodyPr/>
          <a:lstStyle/>
          <a:p>
            <a:fld id="{716A98DC-08F5-5D47-A74A-80726966A482}" type="slidenum">
              <a:rPr lang="en-US" smtClean="0"/>
              <a:t>‹#›</a:t>
            </a:fld>
            <a:endParaRPr lang="en-US"/>
          </a:p>
        </p:txBody>
      </p:sp>
    </p:spTree>
    <p:extLst>
      <p:ext uri="{BB962C8B-B14F-4D97-AF65-F5344CB8AC3E}">
        <p14:creationId xmlns:p14="http://schemas.microsoft.com/office/powerpoint/2010/main" val="42015181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A186D7-5EE6-334C-AEE7-7D05E3664AE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400CDA5-3774-4443-B787-AD6351FCDD8A}"/>
              </a:ext>
            </a:extLst>
          </p:cNvPr>
          <p:cNvSpPr>
            <a:spLocks noGrp="1"/>
          </p:cNvSpPr>
          <p:nvPr>
            <p:ph type="dt" sz="half" idx="10"/>
          </p:nvPr>
        </p:nvSpPr>
        <p:spPr/>
        <p:txBody>
          <a:bodyPr/>
          <a:lstStyle/>
          <a:p>
            <a:fld id="{9DFF981E-7E04-3149-BBA3-99501D3F0100}" type="datetimeFigureOut">
              <a:rPr lang="en-US" smtClean="0"/>
              <a:t>3/20/19</a:t>
            </a:fld>
            <a:endParaRPr lang="en-US"/>
          </a:p>
        </p:txBody>
      </p:sp>
      <p:sp>
        <p:nvSpPr>
          <p:cNvPr id="4" name="Footer Placeholder 3">
            <a:extLst>
              <a:ext uri="{FF2B5EF4-FFF2-40B4-BE49-F238E27FC236}">
                <a16:creationId xmlns:a16="http://schemas.microsoft.com/office/drawing/2014/main" id="{10E15093-AD2C-DC43-A456-A15FF4DA05E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EE44FEB-AFFA-B24E-8F55-F984A7C295B4}"/>
              </a:ext>
            </a:extLst>
          </p:cNvPr>
          <p:cNvSpPr>
            <a:spLocks noGrp="1"/>
          </p:cNvSpPr>
          <p:nvPr>
            <p:ph type="sldNum" sz="quarter" idx="12"/>
          </p:nvPr>
        </p:nvSpPr>
        <p:spPr/>
        <p:txBody>
          <a:bodyPr/>
          <a:lstStyle/>
          <a:p>
            <a:fld id="{716A98DC-08F5-5D47-A74A-80726966A482}" type="slidenum">
              <a:rPr lang="en-US" smtClean="0"/>
              <a:t>‹#›</a:t>
            </a:fld>
            <a:endParaRPr lang="en-US"/>
          </a:p>
        </p:txBody>
      </p:sp>
    </p:spTree>
    <p:extLst>
      <p:ext uri="{BB962C8B-B14F-4D97-AF65-F5344CB8AC3E}">
        <p14:creationId xmlns:p14="http://schemas.microsoft.com/office/powerpoint/2010/main" val="36341582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03478A4-A626-2C41-8B91-3E3BC344DCE0}"/>
              </a:ext>
            </a:extLst>
          </p:cNvPr>
          <p:cNvSpPr>
            <a:spLocks noGrp="1"/>
          </p:cNvSpPr>
          <p:nvPr>
            <p:ph type="dt" sz="half" idx="10"/>
          </p:nvPr>
        </p:nvSpPr>
        <p:spPr/>
        <p:txBody>
          <a:bodyPr/>
          <a:lstStyle/>
          <a:p>
            <a:fld id="{9DFF981E-7E04-3149-BBA3-99501D3F0100}" type="datetimeFigureOut">
              <a:rPr lang="en-US" smtClean="0"/>
              <a:t>3/20/19</a:t>
            </a:fld>
            <a:endParaRPr lang="en-US"/>
          </a:p>
        </p:txBody>
      </p:sp>
      <p:sp>
        <p:nvSpPr>
          <p:cNvPr id="3" name="Footer Placeholder 2">
            <a:extLst>
              <a:ext uri="{FF2B5EF4-FFF2-40B4-BE49-F238E27FC236}">
                <a16:creationId xmlns:a16="http://schemas.microsoft.com/office/drawing/2014/main" id="{12316972-E253-9746-9C90-B5692D7C99A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8268A82-97AC-C04F-B9A6-F1169D8342D7}"/>
              </a:ext>
            </a:extLst>
          </p:cNvPr>
          <p:cNvSpPr>
            <a:spLocks noGrp="1"/>
          </p:cNvSpPr>
          <p:nvPr>
            <p:ph type="sldNum" sz="quarter" idx="12"/>
          </p:nvPr>
        </p:nvSpPr>
        <p:spPr/>
        <p:txBody>
          <a:bodyPr/>
          <a:lstStyle/>
          <a:p>
            <a:fld id="{716A98DC-08F5-5D47-A74A-80726966A482}" type="slidenum">
              <a:rPr lang="en-US" smtClean="0"/>
              <a:t>‹#›</a:t>
            </a:fld>
            <a:endParaRPr lang="en-US"/>
          </a:p>
        </p:txBody>
      </p:sp>
    </p:spTree>
    <p:extLst>
      <p:ext uri="{BB962C8B-B14F-4D97-AF65-F5344CB8AC3E}">
        <p14:creationId xmlns:p14="http://schemas.microsoft.com/office/powerpoint/2010/main" val="31863418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E9107A-B662-D144-8AF6-1CC7A86FCE6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2E5B007-4193-A247-B253-C6F37641DDC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45D6BFC-0DB5-E042-A4B2-F5367046AE9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703F699-ECF0-7149-B920-102D1395B87F}"/>
              </a:ext>
            </a:extLst>
          </p:cNvPr>
          <p:cNvSpPr>
            <a:spLocks noGrp="1"/>
          </p:cNvSpPr>
          <p:nvPr>
            <p:ph type="dt" sz="half" idx="10"/>
          </p:nvPr>
        </p:nvSpPr>
        <p:spPr/>
        <p:txBody>
          <a:bodyPr/>
          <a:lstStyle/>
          <a:p>
            <a:fld id="{9DFF981E-7E04-3149-BBA3-99501D3F0100}" type="datetimeFigureOut">
              <a:rPr lang="en-US" smtClean="0"/>
              <a:t>3/20/19</a:t>
            </a:fld>
            <a:endParaRPr lang="en-US"/>
          </a:p>
        </p:txBody>
      </p:sp>
      <p:sp>
        <p:nvSpPr>
          <p:cNvPr id="6" name="Footer Placeholder 5">
            <a:extLst>
              <a:ext uri="{FF2B5EF4-FFF2-40B4-BE49-F238E27FC236}">
                <a16:creationId xmlns:a16="http://schemas.microsoft.com/office/drawing/2014/main" id="{116BFBE2-B6A4-0149-A8D0-3667D16B13F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A4B0AEA-2B01-1140-B13E-165CD2C68FA7}"/>
              </a:ext>
            </a:extLst>
          </p:cNvPr>
          <p:cNvSpPr>
            <a:spLocks noGrp="1"/>
          </p:cNvSpPr>
          <p:nvPr>
            <p:ph type="sldNum" sz="quarter" idx="12"/>
          </p:nvPr>
        </p:nvSpPr>
        <p:spPr/>
        <p:txBody>
          <a:bodyPr/>
          <a:lstStyle/>
          <a:p>
            <a:fld id="{716A98DC-08F5-5D47-A74A-80726966A482}" type="slidenum">
              <a:rPr lang="en-US" smtClean="0"/>
              <a:t>‹#›</a:t>
            </a:fld>
            <a:endParaRPr lang="en-US"/>
          </a:p>
        </p:txBody>
      </p:sp>
    </p:spTree>
    <p:extLst>
      <p:ext uri="{BB962C8B-B14F-4D97-AF65-F5344CB8AC3E}">
        <p14:creationId xmlns:p14="http://schemas.microsoft.com/office/powerpoint/2010/main" val="9421567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46D3FC-236A-7D44-978B-C9129A42FA9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9B639F1-F218-344C-90B1-AC0C055FE95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6EBDC04-81BA-854F-B033-7CA7541F581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B9A384F-0A0A-A947-B594-BF74C5D34FFC}"/>
              </a:ext>
            </a:extLst>
          </p:cNvPr>
          <p:cNvSpPr>
            <a:spLocks noGrp="1"/>
          </p:cNvSpPr>
          <p:nvPr>
            <p:ph type="dt" sz="half" idx="10"/>
          </p:nvPr>
        </p:nvSpPr>
        <p:spPr/>
        <p:txBody>
          <a:bodyPr/>
          <a:lstStyle/>
          <a:p>
            <a:fld id="{9DFF981E-7E04-3149-BBA3-99501D3F0100}" type="datetimeFigureOut">
              <a:rPr lang="en-US" smtClean="0"/>
              <a:t>3/20/19</a:t>
            </a:fld>
            <a:endParaRPr lang="en-US"/>
          </a:p>
        </p:txBody>
      </p:sp>
      <p:sp>
        <p:nvSpPr>
          <p:cNvPr id="6" name="Footer Placeholder 5">
            <a:extLst>
              <a:ext uri="{FF2B5EF4-FFF2-40B4-BE49-F238E27FC236}">
                <a16:creationId xmlns:a16="http://schemas.microsoft.com/office/drawing/2014/main" id="{F50E60B8-4EC9-2645-B0C0-3BAB7FDCDB1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36C9FBE-50C9-D145-8BC6-4016A6EE20B7}"/>
              </a:ext>
            </a:extLst>
          </p:cNvPr>
          <p:cNvSpPr>
            <a:spLocks noGrp="1"/>
          </p:cNvSpPr>
          <p:nvPr>
            <p:ph type="sldNum" sz="quarter" idx="12"/>
          </p:nvPr>
        </p:nvSpPr>
        <p:spPr/>
        <p:txBody>
          <a:bodyPr/>
          <a:lstStyle/>
          <a:p>
            <a:fld id="{716A98DC-08F5-5D47-A74A-80726966A482}" type="slidenum">
              <a:rPr lang="en-US" smtClean="0"/>
              <a:t>‹#›</a:t>
            </a:fld>
            <a:endParaRPr lang="en-US"/>
          </a:p>
        </p:txBody>
      </p:sp>
    </p:spTree>
    <p:extLst>
      <p:ext uri="{BB962C8B-B14F-4D97-AF65-F5344CB8AC3E}">
        <p14:creationId xmlns:p14="http://schemas.microsoft.com/office/powerpoint/2010/main" val="5474266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2ECBE04-98FB-3648-A938-55275109F08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C5302AD-2856-294B-BD42-BB985F34737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71D55BE-A7FA-7640-9B7B-44C5E1FE3D9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DFF981E-7E04-3149-BBA3-99501D3F0100}" type="datetimeFigureOut">
              <a:rPr lang="en-US" smtClean="0"/>
              <a:t>3/20/19</a:t>
            </a:fld>
            <a:endParaRPr lang="en-US"/>
          </a:p>
        </p:txBody>
      </p:sp>
      <p:sp>
        <p:nvSpPr>
          <p:cNvPr id="5" name="Footer Placeholder 4">
            <a:extLst>
              <a:ext uri="{FF2B5EF4-FFF2-40B4-BE49-F238E27FC236}">
                <a16:creationId xmlns:a16="http://schemas.microsoft.com/office/drawing/2014/main" id="{64CDF7D7-3A5D-5F45-9EC2-1EC58C596CB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0F44A20-287D-9746-A829-A08F6F960A3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16A98DC-08F5-5D47-A74A-80726966A482}" type="slidenum">
              <a:rPr lang="en-US" smtClean="0"/>
              <a:t>‹#›</a:t>
            </a:fld>
            <a:endParaRPr lang="en-US"/>
          </a:p>
        </p:txBody>
      </p:sp>
    </p:spTree>
    <p:extLst>
      <p:ext uri="{BB962C8B-B14F-4D97-AF65-F5344CB8AC3E}">
        <p14:creationId xmlns:p14="http://schemas.microsoft.com/office/powerpoint/2010/main" val="194190773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hyperlink" Target="https://hackernoon.com/a-gentle-introduction-to-hardware-accelerated-data-processing-81ac79c2105"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emf"/></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9.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65CC34E-8749-7C4D-A49E-D1E75FCFD6B4}"/>
              </a:ext>
            </a:extLst>
          </p:cNvPr>
          <p:cNvSpPr>
            <a:spLocks noGrp="1"/>
          </p:cNvSpPr>
          <p:nvPr>
            <p:ph type="ctrTitle"/>
          </p:nvPr>
        </p:nvSpPr>
        <p:spPr/>
        <p:txBody>
          <a:bodyPr>
            <a:noAutofit/>
          </a:bodyPr>
          <a:lstStyle/>
          <a:p>
            <a:r>
              <a:rPr lang="en-US" sz="4800" b="1" dirty="0"/>
              <a:t>Hybrid RRAM-NEM Relay Design for Nonvolatile 3D Routing in CGRAs</a:t>
            </a:r>
          </a:p>
        </p:txBody>
      </p:sp>
      <p:sp>
        <p:nvSpPr>
          <p:cNvPr id="5" name="Subtitle 4">
            <a:extLst>
              <a:ext uri="{FF2B5EF4-FFF2-40B4-BE49-F238E27FC236}">
                <a16:creationId xmlns:a16="http://schemas.microsoft.com/office/drawing/2014/main" id="{D28334ED-CB08-7D40-BD62-09AC93750D0D}"/>
              </a:ext>
            </a:extLst>
          </p:cNvPr>
          <p:cNvSpPr>
            <a:spLocks noGrp="1"/>
          </p:cNvSpPr>
          <p:nvPr>
            <p:ph type="subTitle" idx="1"/>
          </p:nvPr>
        </p:nvSpPr>
        <p:spPr/>
        <p:txBody>
          <a:bodyPr/>
          <a:lstStyle/>
          <a:p>
            <a:r>
              <a:rPr lang="en-US" dirty="0"/>
              <a:t>Akash Levy</a:t>
            </a:r>
          </a:p>
        </p:txBody>
      </p:sp>
    </p:spTree>
    <p:extLst>
      <p:ext uri="{BB962C8B-B14F-4D97-AF65-F5344CB8AC3E}">
        <p14:creationId xmlns:p14="http://schemas.microsoft.com/office/powerpoint/2010/main" val="13878595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91A613-93F8-BE4A-B045-E272377B3F77}"/>
              </a:ext>
            </a:extLst>
          </p:cNvPr>
          <p:cNvSpPr>
            <a:spLocks noGrp="1"/>
          </p:cNvSpPr>
          <p:nvPr>
            <p:ph type="title"/>
          </p:nvPr>
        </p:nvSpPr>
        <p:spPr/>
        <p:txBody>
          <a:bodyPr/>
          <a:lstStyle/>
          <a:p>
            <a:r>
              <a:rPr lang="en-US" dirty="0"/>
              <a:t>New idea: multi-bit routing with NEM relays</a:t>
            </a:r>
          </a:p>
        </p:txBody>
      </p:sp>
      <p:sp>
        <p:nvSpPr>
          <p:cNvPr id="3" name="Content Placeholder 2">
            <a:extLst>
              <a:ext uri="{FF2B5EF4-FFF2-40B4-BE49-F238E27FC236}">
                <a16:creationId xmlns:a16="http://schemas.microsoft.com/office/drawing/2014/main" id="{F94671A1-A6D0-6542-A855-D49E9B45A917}"/>
              </a:ext>
            </a:extLst>
          </p:cNvPr>
          <p:cNvSpPr>
            <a:spLocks noGrp="1"/>
          </p:cNvSpPr>
          <p:nvPr>
            <p:ph idx="1"/>
          </p:nvPr>
        </p:nvSpPr>
        <p:spPr/>
        <p:txBody>
          <a:bodyPr/>
          <a:lstStyle/>
          <a:p>
            <a:r>
              <a:rPr lang="en-US" dirty="0"/>
              <a:t>CGRAs have multi-bit signals that need to be routed</a:t>
            </a:r>
          </a:p>
          <a:p>
            <a:r>
              <a:rPr lang="en-US" b="1" dirty="0"/>
              <a:t>Why not route multiple bits with a single NEM relay?</a:t>
            </a:r>
          </a:p>
          <a:p>
            <a:r>
              <a:rPr lang="en-US" dirty="0"/>
              <a:t>Already done with two bits, want to test limits of bit-width scalability</a:t>
            </a:r>
          </a:p>
        </p:txBody>
      </p:sp>
      <p:pic>
        <p:nvPicPr>
          <p:cNvPr id="4" name="Content Placeholder 4">
            <a:extLst>
              <a:ext uri="{FF2B5EF4-FFF2-40B4-BE49-F238E27FC236}">
                <a16:creationId xmlns:a16="http://schemas.microsoft.com/office/drawing/2014/main" id="{76071C0D-C08C-AE45-95B9-741D4DD064CE}"/>
              </a:ext>
            </a:extLst>
          </p:cNvPr>
          <p:cNvPicPr>
            <a:picLocks noChangeAspect="1"/>
          </p:cNvPicPr>
          <p:nvPr/>
        </p:nvPicPr>
        <p:blipFill rotWithShape="1">
          <a:blip r:embed="rId2"/>
          <a:srcRect l="33454" r="33454"/>
          <a:stretch/>
        </p:blipFill>
        <p:spPr>
          <a:xfrm>
            <a:off x="4356100" y="3530600"/>
            <a:ext cx="3479800" cy="3125604"/>
          </a:xfrm>
          <a:prstGeom prst="rect">
            <a:avLst/>
          </a:prstGeom>
        </p:spPr>
      </p:pic>
      <p:sp>
        <p:nvSpPr>
          <p:cNvPr id="5" name="TextBox 4">
            <a:extLst>
              <a:ext uri="{FF2B5EF4-FFF2-40B4-BE49-F238E27FC236}">
                <a16:creationId xmlns:a16="http://schemas.microsoft.com/office/drawing/2014/main" id="{7D7BBF39-B8A7-1C4B-8499-4E7BCDE341BF}"/>
              </a:ext>
            </a:extLst>
          </p:cNvPr>
          <p:cNvSpPr txBox="1"/>
          <p:nvPr/>
        </p:nvSpPr>
        <p:spPr>
          <a:xfrm>
            <a:off x="3606800" y="4318000"/>
            <a:ext cx="864339" cy="523220"/>
          </a:xfrm>
          <a:prstGeom prst="rect">
            <a:avLst/>
          </a:prstGeom>
          <a:noFill/>
        </p:spPr>
        <p:txBody>
          <a:bodyPr wrap="none" rtlCol="0">
            <a:spAutoFit/>
          </a:bodyPr>
          <a:lstStyle/>
          <a:p>
            <a:r>
              <a:rPr lang="en-US" sz="2800" b="1" dirty="0"/>
              <a:t>Bit 1</a:t>
            </a:r>
          </a:p>
        </p:txBody>
      </p:sp>
      <p:sp>
        <p:nvSpPr>
          <p:cNvPr id="6" name="TextBox 5">
            <a:extLst>
              <a:ext uri="{FF2B5EF4-FFF2-40B4-BE49-F238E27FC236}">
                <a16:creationId xmlns:a16="http://schemas.microsoft.com/office/drawing/2014/main" id="{ABB4DDDE-18F2-3449-A3E6-982DDA131EC3}"/>
              </a:ext>
            </a:extLst>
          </p:cNvPr>
          <p:cNvSpPr txBox="1"/>
          <p:nvPr/>
        </p:nvSpPr>
        <p:spPr>
          <a:xfrm>
            <a:off x="7835900" y="5410200"/>
            <a:ext cx="864339" cy="523220"/>
          </a:xfrm>
          <a:prstGeom prst="rect">
            <a:avLst/>
          </a:prstGeom>
          <a:noFill/>
        </p:spPr>
        <p:txBody>
          <a:bodyPr wrap="none" rtlCol="0">
            <a:spAutoFit/>
          </a:bodyPr>
          <a:lstStyle/>
          <a:p>
            <a:r>
              <a:rPr lang="en-US" sz="2800" b="1" dirty="0"/>
              <a:t>Bit 2</a:t>
            </a:r>
          </a:p>
        </p:txBody>
      </p:sp>
    </p:spTree>
    <p:extLst>
      <p:ext uri="{BB962C8B-B14F-4D97-AF65-F5344CB8AC3E}">
        <p14:creationId xmlns:p14="http://schemas.microsoft.com/office/powerpoint/2010/main" val="34228163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74DC8E-A4D3-DD45-A8A1-50752AAE5336}"/>
              </a:ext>
            </a:extLst>
          </p:cNvPr>
          <p:cNvSpPr>
            <a:spLocks noGrp="1"/>
          </p:cNvSpPr>
          <p:nvPr>
            <p:ph type="title"/>
          </p:nvPr>
        </p:nvSpPr>
        <p:spPr/>
        <p:txBody>
          <a:bodyPr/>
          <a:lstStyle/>
          <a:p>
            <a:r>
              <a:rPr lang="en-US" dirty="0"/>
              <a:t>Previous work on NEM relays for FPGAs</a:t>
            </a:r>
          </a:p>
        </p:txBody>
      </p:sp>
      <p:sp>
        <p:nvSpPr>
          <p:cNvPr id="3" name="Content Placeholder 2">
            <a:extLst>
              <a:ext uri="{FF2B5EF4-FFF2-40B4-BE49-F238E27FC236}">
                <a16:creationId xmlns:a16="http://schemas.microsoft.com/office/drawing/2014/main" id="{BB54F9F5-4F6B-B243-841A-8CE76D8DB79D}"/>
              </a:ext>
            </a:extLst>
          </p:cNvPr>
          <p:cNvSpPr>
            <a:spLocks noGrp="1"/>
          </p:cNvSpPr>
          <p:nvPr>
            <p:ph idx="1"/>
          </p:nvPr>
        </p:nvSpPr>
        <p:spPr>
          <a:xfrm>
            <a:off x="838200" y="1825624"/>
            <a:ext cx="10515600" cy="4816475"/>
          </a:xfrm>
        </p:spPr>
        <p:txBody>
          <a:bodyPr>
            <a:normAutofit lnSpcReduction="10000"/>
          </a:bodyPr>
          <a:lstStyle/>
          <a:p>
            <a:r>
              <a:rPr lang="en-US" sz="1900" b="1" dirty="0"/>
              <a:t>C. Chen, W. S. Lee, R. </a:t>
            </a:r>
            <a:r>
              <a:rPr lang="en-US" sz="1900" b="1" dirty="0" err="1"/>
              <a:t>Parsa</a:t>
            </a:r>
            <a:r>
              <a:rPr lang="en-US" sz="1900" b="1" dirty="0"/>
              <a:t>, S. Chong, J. </a:t>
            </a:r>
            <a:r>
              <a:rPr lang="en-US" sz="1900" b="1" dirty="0" err="1"/>
              <a:t>Provine</a:t>
            </a:r>
            <a:r>
              <a:rPr lang="en-US" sz="1900" b="1" dirty="0"/>
              <a:t>, J. Watt, R. T. Howe, H.-S. P. Wong, and S. Mitra, “Nano-electro-mechanical relays for FPGA routing: Experimental demonstration and a design technique,” in Design, Automation &amp; Test in Europe Conference &amp; Exhibition (DATE), 2012, pp. 1361–1366, IEEE, 2012.</a:t>
            </a:r>
          </a:p>
          <a:p>
            <a:pPr lvl="1"/>
            <a:r>
              <a:rPr lang="en-US" dirty="0"/>
              <a:t>3D place-and-route scheme with NEM-based LUTs and routers</a:t>
            </a:r>
          </a:p>
          <a:p>
            <a:pPr lvl="1"/>
            <a:r>
              <a:rPr lang="en-US" dirty="0"/>
              <a:t>Maximum of </a:t>
            </a:r>
            <a:r>
              <a:rPr lang="en-US" b="1" dirty="0"/>
              <a:t>41.9% performance gain</a:t>
            </a:r>
          </a:p>
          <a:p>
            <a:pPr lvl="1"/>
            <a:r>
              <a:rPr lang="en-US" dirty="0"/>
              <a:t>Assumed multiple NEMS devices can be viably stacked in 3D</a:t>
            </a:r>
          </a:p>
          <a:p>
            <a:r>
              <a:rPr lang="en-US" sz="1900" b="1" dirty="0"/>
              <a:t>C. Chen, R. </a:t>
            </a:r>
            <a:r>
              <a:rPr lang="en-US" sz="1900" b="1" dirty="0" err="1"/>
              <a:t>Parsa</a:t>
            </a:r>
            <a:r>
              <a:rPr lang="en-US" sz="1900" b="1" dirty="0"/>
              <a:t>, N. </a:t>
            </a:r>
            <a:r>
              <a:rPr lang="en-US" sz="1900" b="1" dirty="0" err="1"/>
              <a:t>Patil</a:t>
            </a:r>
            <a:r>
              <a:rPr lang="en-US" sz="1900" b="1" dirty="0"/>
              <a:t>, S. Chong, K. </a:t>
            </a:r>
            <a:r>
              <a:rPr lang="en-US" sz="1900" b="1" dirty="0" err="1"/>
              <a:t>Akarvardar</a:t>
            </a:r>
            <a:r>
              <a:rPr lang="en-US" sz="1900" b="1" dirty="0"/>
              <a:t>, J. </a:t>
            </a:r>
            <a:r>
              <a:rPr lang="en-US" sz="1900" b="1" dirty="0" err="1"/>
              <a:t>Provine</a:t>
            </a:r>
            <a:r>
              <a:rPr lang="en-US" sz="1900" b="1" dirty="0"/>
              <a:t>, D. Lewis, J. Watt, R. T. Howe, H.-S. P. Wong, et al., “Efficient FPGAs using nanoelectromechanical relays,” in Proceedings of the 18th annual ACM/SIGDA international symposium on Field programmable gate arrays, pp. 273–282, ACM, 2010.</a:t>
            </a:r>
            <a:endParaRPr lang="en-US" sz="2200" dirty="0"/>
          </a:p>
          <a:p>
            <a:pPr lvl="1"/>
            <a:r>
              <a:rPr lang="en-US" dirty="0"/>
              <a:t>Half-select programming scheme was used for the NEM relays, verified expt. </a:t>
            </a:r>
          </a:p>
          <a:p>
            <a:pPr lvl="1"/>
            <a:r>
              <a:rPr lang="en-US" dirty="0"/>
              <a:t>43.6% footprint area reduction, 37% leakage power reduction, and up to 28% critical path delay reduction</a:t>
            </a:r>
          </a:p>
          <a:p>
            <a:pPr lvl="1"/>
            <a:r>
              <a:rPr lang="en-US" dirty="0"/>
              <a:t>Used optimistic device parameters/dimensions that have not been physically realized</a:t>
            </a:r>
          </a:p>
        </p:txBody>
      </p:sp>
    </p:spTree>
    <p:extLst>
      <p:ext uri="{BB962C8B-B14F-4D97-AF65-F5344CB8AC3E}">
        <p14:creationId xmlns:p14="http://schemas.microsoft.com/office/powerpoint/2010/main" val="10201142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B6AF67-4CBB-4C45-A7A2-7EF8DC71B74B}"/>
              </a:ext>
            </a:extLst>
          </p:cNvPr>
          <p:cNvSpPr>
            <a:spLocks noGrp="1"/>
          </p:cNvSpPr>
          <p:nvPr>
            <p:ph type="title"/>
          </p:nvPr>
        </p:nvSpPr>
        <p:spPr/>
        <p:txBody>
          <a:bodyPr/>
          <a:lstStyle/>
          <a:p>
            <a:r>
              <a:rPr lang="en-US" dirty="0"/>
              <a:t>Half-Select Design for NEM Relay R/W</a:t>
            </a:r>
          </a:p>
        </p:txBody>
      </p:sp>
      <p:pic>
        <p:nvPicPr>
          <p:cNvPr id="5" name="Content Placeholder 4">
            <a:extLst>
              <a:ext uri="{FF2B5EF4-FFF2-40B4-BE49-F238E27FC236}">
                <a16:creationId xmlns:a16="http://schemas.microsoft.com/office/drawing/2014/main" id="{2496D570-9924-2148-9446-FB49C9659CD4}"/>
              </a:ext>
            </a:extLst>
          </p:cNvPr>
          <p:cNvPicPr>
            <a:picLocks noGrp="1" noChangeAspect="1"/>
          </p:cNvPicPr>
          <p:nvPr>
            <p:ph idx="1"/>
          </p:nvPr>
        </p:nvPicPr>
        <p:blipFill>
          <a:blip r:embed="rId2"/>
          <a:stretch>
            <a:fillRect/>
          </a:stretch>
        </p:blipFill>
        <p:spPr>
          <a:xfrm>
            <a:off x="838200" y="2287870"/>
            <a:ext cx="10515600" cy="3426848"/>
          </a:xfrm>
        </p:spPr>
      </p:pic>
      <p:sp>
        <p:nvSpPr>
          <p:cNvPr id="4" name="TextBox 3">
            <a:extLst>
              <a:ext uri="{FF2B5EF4-FFF2-40B4-BE49-F238E27FC236}">
                <a16:creationId xmlns:a16="http://schemas.microsoft.com/office/drawing/2014/main" id="{3B3A3CA4-3C7A-1B49-ACF4-5B130A6ECA6C}"/>
              </a:ext>
            </a:extLst>
          </p:cNvPr>
          <p:cNvSpPr txBox="1"/>
          <p:nvPr/>
        </p:nvSpPr>
        <p:spPr>
          <a:xfrm>
            <a:off x="1180619" y="6308209"/>
            <a:ext cx="10069974" cy="615553"/>
          </a:xfrm>
          <a:prstGeom prst="rect">
            <a:avLst/>
          </a:prstGeom>
          <a:noFill/>
        </p:spPr>
        <p:txBody>
          <a:bodyPr wrap="square" rtlCol="0">
            <a:spAutoFit/>
          </a:bodyPr>
          <a:lstStyle/>
          <a:p>
            <a:r>
              <a:rPr lang="en-US" sz="1100" b="1" dirty="0"/>
              <a:t>Source: </a:t>
            </a:r>
            <a:r>
              <a:rPr lang="en-US" sz="1100" dirty="0"/>
              <a:t>C. Chen, R. </a:t>
            </a:r>
            <a:r>
              <a:rPr lang="en-US" sz="1100" dirty="0" err="1"/>
              <a:t>Parsa</a:t>
            </a:r>
            <a:r>
              <a:rPr lang="en-US" sz="1100" dirty="0"/>
              <a:t>, N. </a:t>
            </a:r>
            <a:r>
              <a:rPr lang="en-US" sz="1100" dirty="0" err="1"/>
              <a:t>Patil</a:t>
            </a:r>
            <a:r>
              <a:rPr lang="en-US" sz="1100" dirty="0"/>
              <a:t>, S. Chong, K. </a:t>
            </a:r>
            <a:r>
              <a:rPr lang="en-US" sz="1100" dirty="0" err="1"/>
              <a:t>Akarvardar</a:t>
            </a:r>
            <a:r>
              <a:rPr lang="en-US" sz="1100" dirty="0"/>
              <a:t>, J. </a:t>
            </a:r>
            <a:r>
              <a:rPr lang="en-US" sz="1100" dirty="0" err="1"/>
              <a:t>Provine</a:t>
            </a:r>
            <a:r>
              <a:rPr lang="en-US" sz="1100" dirty="0"/>
              <a:t>, D. Lewis, J. Watt, R. T. Howe, H.-S. P. Wong, et al., “Efficient FPGAs using nanoelectromechanical relays,” in Proceedings of the 18th annual ACM/SIGDA international symposium on Field programmable gate arrays, pp. 273–282, ACM, 2010.</a:t>
            </a:r>
            <a:endParaRPr lang="en-US" sz="1200" dirty="0"/>
          </a:p>
          <a:p>
            <a:r>
              <a:rPr lang="en-US" sz="1100" dirty="0"/>
              <a:t>  </a:t>
            </a:r>
          </a:p>
        </p:txBody>
      </p:sp>
    </p:spTree>
    <p:extLst>
      <p:ext uri="{BB962C8B-B14F-4D97-AF65-F5344CB8AC3E}">
        <p14:creationId xmlns:p14="http://schemas.microsoft.com/office/powerpoint/2010/main" val="12199226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C8CD8B-8176-F849-87A0-510088431BC1}"/>
              </a:ext>
            </a:extLst>
          </p:cNvPr>
          <p:cNvSpPr>
            <a:spLocks noGrp="1"/>
          </p:cNvSpPr>
          <p:nvPr>
            <p:ph type="title"/>
          </p:nvPr>
        </p:nvSpPr>
        <p:spPr>
          <a:xfrm>
            <a:off x="838200" y="-238715"/>
            <a:ext cx="10515600" cy="1325563"/>
          </a:xfrm>
        </p:spPr>
        <p:txBody>
          <a:bodyPr/>
          <a:lstStyle/>
          <a:p>
            <a:r>
              <a:rPr lang="en-US" dirty="0"/>
              <a:t>Properties that lead to overhead cancellation</a:t>
            </a:r>
          </a:p>
        </p:txBody>
      </p:sp>
      <p:graphicFrame>
        <p:nvGraphicFramePr>
          <p:cNvPr id="4" name="Content Placeholder 3">
            <a:extLst>
              <a:ext uri="{FF2B5EF4-FFF2-40B4-BE49-F238E27FC236}">
                <a16:creationId xmlns:a16="http://schemas.microsoft.com/office/drawing/2014/main" id="{74D169C6-B434-334F-8CD0-DA7048E583B3}"/>
              </a:ext>
            </a:extLst>
          </p:cNvPr>
          <p:cNvGraphicFramePr>
            <a:graphicFrameLocks noGrp="1"/>
          </p:cNvGraphicFramePr>
          <p:nvPr>
            <p:ph idx="1"/>
            <p:extLst>
              <p:ext uri="{D42A27DB-BD31-4B8C-83A1-F6EECF244321}">
                <p14:modId xmlns:p14="http://schemas.microsoft.com/office/powerpoint/2010/main" val="3055979129"/>
              </p:ext>
            </p:extLst>
          </p:nvPr>
        </p:nvGraphicFramePr>
        <p:xfrm>
          <a:off x="838200" y="850899"/>
          <a:ext cx="10515600" cy="2895600"/>
        </p:xfrm>
        <a:graphic>
          <a:graphicData uri="http://schemas.openxmlformats.org/drawingml/2006/table">
            <a:tbl>
              <a:tblPr firstRow="1" bandRow="1">
                <a:tableStyleId>{5C22544A-7EE6-4342-B048-85BDC9FD1C3A}</a:tableStyleId>
              </a:tblPr>
              <a:tblGrid>
                <a:gridCol w="2686878">
                  <a:extLst>
                    <a:ext uri="{9D8B030D-6E8A-4147-A177-3AD203B41FA5}">
                      <a16:colId xmlns:a16="http://schemas.microsoft.com/office/drawing/2014/main" val="2945896720"/>
                    </a:ext>
                  </a:extLst>
                </a:gridCol>
                <a:gridCol w="2570922">
                  <a:extLst>
                    <a:ext uri="{9D8B030D-6E8A-4147-A177-3AD203B41FA5}">
                      <a16:colId xmlns:a16="http://schemas.microsoft.com/office/drawing/2014/main" val="509376194"/>
                    </a:ext>
                  </a:extLst>
                </a:gridCol>
                <a:gridCol w="2628900">
                  <a:extLst>
                    <a:ext uri="{9D8B030D-6E8A-4147-A177-3AD203B41FA5}">
                      <a16:colId xmlns:a16="http://schemas.microsoft.com/office/drawing/2014/main" val="2745139195"/>
                    </a:ext>
                  </a:extLst>
                </a:gridCol>
                <a:gridCol w="2628900">
                  <a:extLst>
                    <a:ext uri="{9D8B030D-6E8A-4147-A177-3AD203B41FA5}">
                      <a16:colId xmlns:a16="http://schemas.microsoft.com/office/drawing/2014/main" val="3123454904"/>
                    </a:ext>
                  </a:extLst>
                </a:gridCol>
              </a:tblGrid>
              <a:tr h="272020">
                <a:tc gridSpan="2">
                  <a:txBody>
                    <a:bodyPr/>
                    <a:lstStyle/>
                    <a:p>
                      <a:r>
                        <a:rPr lang="en-US" sz="2000" dirty="0"/>
                        <a:t>NEM Relays</a:t>
                      </a:r>
                    </a:p>
                  </a:txBody>
                  <a:tcPr/>
                </a:tc>
                <a:tc hMerge="1">
                  <a:txBody>
                    <a:bodyPr/>
                    <a:lstStyle/>
                    <a:p>
                      <a:endParaRPr lang="en-US" dirty="0"/>
                    </a:p>
                  </a:txBody>
                  <a:tcPr/>
                </a:tc>
                <a:tc gridSpan="2">
                  <a:txBody>
                    <a:bodyPr/>
                    <a:lstStyle/>
                    <a:p>
                      <a:r>
                        <a:rPr lang="en-US" sz="2000" dirty="0"/>
                        <a:t>RRAM</a:t>
                      </a:r>
                    </a:p>
                  </a:txBody>
                  <a:tcPr/>
                </a:tc>
                <a:tc hMerge="1">
                  <a:txBody>
                    <a:bodyPr/>
                    <a:lstStyle/>
                    <a:p>
                      <a:endParaRPr lang="en-US" dirty="0"/>
                    </a:p>
                  </a:txBody>
                  <a:tcPr/>
                </a:tc>
                <a:extLst>
                  <a:ext uri="{0D108BD9-81ED-4DB2-BD59-A6C34878D82A}">
                    <a16:rowId xmlns:a16="http://schemas.microsoft.com/office/drawing/2014/main" val="3991576500"/>
                  </a:ext>
                </a:extLst>
              </a:tr>
              <a:tr h="272020">
                <a:tc>
                  <a:txBody>
                    <a:bodyPr/>
                    <a:lstStyle/>
                    <a:p>
                      <a:r>
                        <a:rPr lang="en-US" sz="1600" b="1" dirty="0"/>
                        <a:t>Good properties</a:t>
                      </a:r>
                    </a:p>
                  </a:txBody>
                  <a:tcPr/>
                </a:tc>
                <a:tc>
                  <a:txBody>
                    <a:bodyPr/>
                    <a:lstStyle/>
                    <a:p>
                      <a:r>
                        <a:rPr lang="en-US" sz="1600" b="1" dirty="0"/>
                        <a:t>Bad properties</a:t>
                      </a:r>
                    </a:p>
                  </a:txBody>
                  <a:tcPr/>
                </a:tc>
                <a:tc>
                  <a:txBody>
                    <a:bodyPr/>
                    <a:lstStyle/>
                    <a:p>
                      <a:endParaRPr lang="en-US" sz="1600" b="1" dirty="0"/>
                    </a:p>
                  </a:txBody>
                  <a:tcPr/>
                </a:tc>
                <a:tc>
                  <a:txBody>
                    <a:bodyPr/>
                    <a:lstStyle/>
                    <a:p>
                      <a:endParaRPr lang="en-US" sz="1600" b="1" dirty="0"/>
                    </a:p>
                  </a:txBody>
                  <a:tcPr/>
                </a:tc>
                <a:extLst>
                  <a:ext uri="{0D108BD9-81ED-4DB2-BD59-A6C34878D82A}">
                    <a16:rowId xmlns:a16="http://schemas.microsoft.com/office/drawing/2014/main" val="4189865584"/>
                  </a:ext>
                </a:extLst>
              </a:tr>
              <a:tr h="272020">
                <a:tc>
                  <a:txBody>
                    <a:bodyPr/>
                    <a:lstStyle/>
                    <a:p>
                      <a:r>
                        <a:rPr lang="en-US" sz="1600" dirty="0"/>
                        <a:t>Infinite subthreshold slope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Storage is volatile</a:t>
                      </a:r>
                    </a:p>
                  </a:txBody>
                  <a:tcPr/>
                </a:tc>
                <a:tc>
                  <a:txBody>
                    <a:bodyPr/>
                    <a:lstStyle/>
                    <a:p>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a:tc>
                <a:extLst>
                  <a:ext uri="{0D108BD9-81ED-4DB2-BD59-A6C34878D82A}">
                    <a16:rowId xmlns:a16="http://schemas.microsoft.com/office/drawing/2014/main" val="3249809364"/>
                  </a:ext>
                </a:extLst>
              </a:tr>
              <a:tr h="469853">
                <a:tc>
                  <a:txBody>
                    <a:bodyPr/>
                    <a:lstStyle/>
                    <a:p>
                      <a:r>
                        <a:rPr lang="en-US" sz="1600" i="0" dirty="0"/>
                        <a:t>Lower ON-state resistance than transistors</a:t>
                      </a:r>
                    </a:p>
                  </a:txBody>
                  <a:tcPr/>
                </a:tc>
                <a:tc>
                  <a:txBody>
                    <a:bodyPr/>
                    <a:lstStyle/>
                    <a:p>
                      <a:r>
                        <a:rPr lang="en-US" sz="1600" dirty="0"/>
                        <a:t>Larger than transistors</a:t>
                      </a:r>
                    </a:p>
                  </a:txBody>
                  <a:tcPr/>
                </a:tc>
                <a:tc>
                  <a:txBody>
                    <a:bodyPr/>
                    <a:lstStyle/>
                    <a:p>
                      <a:endParaRPr lang="en-US" sz="1600" i="1"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a:tc>
                <a:extLst>
                  <a:ext uri="{0D108BD9-81ED-4DB2-BD59-A6C34878D82A}">
                    <a16:rowId xmlns:a16="http://schemas.microsoft.com/office/drawing/2014/main" val="3381196586"/>
                  </a:ext>
                </a:extLst>
              </a:tr>
              <a:tr h="469853">
                <a:tc>
                  <a:txBody>
                    <a:bodyPr/>
                    <a:lstStyle/>
                    <a:p>
                      <a:r>
                        <a:rPr lang="en-US" sz="1600" dirty="0"/>
                        <a:t>Hysteresis enables data storage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Much slower switching than transistors</a:t>
                      </a:r>
                    </a:p>
                  </a:txBody>
                  <a:tcPr/>
                </a:tc>
                <a:tc>
                  <a:txBody>
                    <a:bodyPr/>
                    <a:lstStyle/>
                    <a:p>
                      <a:endParaRPr lang="en-US" sz="1600" dirty="0"/>
                    </a:p>
                  </a:txBody>
                  <a:tcPr/>
                </a:tc>
                <a:tc>
                  <a:txBody>
                    <a:bodyPr/>
                    <a:lstStyle/>
                    <a:p>
                      <a:endParaRPr lang="en-US" sz="1600" dirty="0"/>
                    </a:p>
                  </a:txBody>
                  <a:tcPr/>
                </a:tc>
                <a:extLst>
                  <a:ext uri="{0D108BD9-81ED-4DB2-BD59-A6C34878D82A}">
                    <a16:rowId xmlns:a16="http://schemas.microsoft.com/office/drawing/2014/main" val="3469153081"/>
                  </a:ext>
                </a:extLst>
              </a:tr>
              <a:tr h="272020">
                <a:tc>
                  <a:txBody>
                    <a:bodyPr/>
                    <a:lstStyle/>
                    <a:p>
                      <a:r>
                        <a:rPr lang="en-US" sz="1600" dirty="0"/>
                        <a:t>3D integration</a:t>
                      </a:r>
                    </a:p>
                  </a:txBody>
                  <a:tcPr/>
                </a:tc>
                <a:tc>
                  <a:txBody>
                    <a:bodyPr/>
                    <a:lstStyle/>
                    <a:p>
                      <a:r>
                        <a:rPr lang="en-US" sz="1600" dirty="0"/>
                        <a:t>Higher V</a:t>
                      </a:r>
                      <a:r>
                        <a:rPr lang="en-US" sz="1600" baseline="-25000" dirty="0"/>
                        <a:t>g</a:t>
                      </a:r>
                      <a:r>
                        <a:rPr lang="en-US" sz="1600" dirty="0"/>
                        <a:t> req. than CMOS</a:t>
                      </a:r>
                    </a:p>
                  </a:txBody>
                  <a:tcPr/>
                </a:tc>
                <a:tc>
                  <a:txBody>
                    <a:bodyPr/>
                    <a:lstStyle/>
                    <a:p>
                      <a:endParaRPr lang="en-US" sz="1600" dirty="0"/>
                    </a:p>
                  </a:txBody>
                  <a:tcPr/>
                </a:tc>
                <a:tc>
                  <a:txBody>
                    <a:bodyPr/>
                    <a:lstStyle/>
                    <a:p>
                      <a:endParaRPr lang="en-US" sz="1600" dirty="0"/>
                    </a:p>
                  </a:txBody>
                  <a:tcPr/>
                </a:tc>
                <a:extLst>
                  <a:ext uri="{0D108BD9-81ED-4DB2-BD59-A6C34878D82A}">
                    <a16:rowId xmlns:a16="http://schemas.microsoft.com/office/drawing/2014/main" val="2580739360"/>
                  </a:ext>
                </a:extLst>
              </a:tr>
              <a:tr h="272020">
                <a:tc>
                  <a:txBody>
                    <a:bodyPr/>
                    <a:lstStyle/>
                    <a:p>
                      <a:r>
                        <a:rPr lang="en-US" sz="1600" i="0" dirty="0"/>
                        <a:t>No leakage current</a:t>
                      </a:r>
                    </a:p>
                  </a:txBody>
                  <a:tcPr/>
                </a:tc>
                <a:tc>
                  <a:txBody>
                    <a:bodyPr/>
                    <a:lstStyle/>
                    <a:p>
                      <a:endParaRPr lang="en-US" sz="1600" dirty="0"/>
                    </a:p>
                  </a:txBody>
                  <a:tcPr/>
                </a:tc>
                <a:tc>
                  <a:txBody>
                    <a:bodyPr/>
                    <a:lstStyle/>
                    <a:p>
                      <a:endParaRPr lang="en-US" sz="1600" dirty="0"/>
                    </a:p>
                  </a:txBody>
                  <a:tcPr/>
                </a:tc>
                <a:tc>
                  <a:txBody>
                    <a:bodyPr/>
                    <a:lstStyle/>
                    <a:p>
                      <a:endParaRPr lang="en-US" sz="1600" dirty="0"/>
                    </a:p>
                  </a:txBody>
                  <a:tcPr/>
                </a:tc>
                <a:extLst>
                  <a:ext uri="{0D108BD9-81ED-4DB2-BD59-A6C34878D82A}">
                    <a16:rowId xmlns:a16="http://schemas.microsoft.com/office/drawing/2014/main" val="251601058"/>
                  </a:ext>
                </a:extLst>
              </a:tr>
            </a:tbl>
          </a:graphicData>
        </a:graphic>
      </p:graphicFrame>
    </p:spTree>
    <p:extLst>
      <p:ext uri="{BB962C8B-B14F-4D97-AF65-F5344CB8AC3E}">
        <p14:creationId xmlns:p14="http://schemas.microsoft.com/office/powerpoint/2010/main" val="39339723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9C54D1-4610-DC41-BCA1-37A2178AA987}"/>
              </a:ext>
            </a:extLst>
          </p:cNvPr>
          <p:cNvSpPr>
            <a:spLocks noGrp="1"/>
          </p:cNvSpPr>
          <p:nvPr>
            <p:ph type="title"/>
          </p:nvPr>
        </p:nvSpPr>
        <p:spPr/>
        <p:txBody>
          <a:bodyPr/>
          <a:lstStyle/>
          <a:p>
            <a:r>
              <a:rPr lang="en-US" b="1" dirty="0"/>
              <a:t>RRAM</a:t>
            </a:r>
          </a:p>
        </p:txBody>
      </p:sp>
      <p:sp>
        <p:nvSpPr>
          <p:cNvPr id="3" name="Text Placeholder 2">
            <a:extLst>
              <a:ext uri="{FF2B5EF4-FFF2-40B4-BE49-F238E27FC236}">
                <a16:creationId xmlns:a16="http://schemas.microsoft.com/office/drawing/2014/main" id="{541E41BF-24FA-ED46-9F8C-D72188FAFBCC}"/>
              </a:ext>
            </a:extLst>
          </p:cNvPr>
          <p:cNvSpPr>
            <a:spLocks noGrp="1"/>
          </p:cNvSpPr>
          <p:nvPr>
            <p:ph type="body" idx="1"/>
          </p:nvPr>
        </p:nvSpPr>
        <p:spPr/>
        <p:txBody>
          <a:bodyPr/>
          <a:lstStyle/>
          <a:p>
            <a:r>
              <a:rPr lang="en-US" dirty="0"/>
              <a:t>What is it and how does it work?</a:t>
            </a:r>
          </a:p>
        </p:txBody>
      </p:sp>
    </p:spTree>
    <p:extLst>
      <p:ext uri="{BB962C8B-B14F-4D97-AF65-F5344CB8AC3E}">
        <p14:creationId xmlns:p14="http://schemas.microsoft.com/office/powerpoint/2010/main" val="33962356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3A0C21A3-9997-7C45-80E4-F6D690099C4D}"/>
              </a:ext>
            </a:extLst>
          </p:cNvPr>
          <p:cNvGrpSpPr/>
          <p:nvPr/>
        </p:nvGrpSpPr>
        <p:grpSpPr>
          <a:xfrm>
            <a:off x="1248865" y="504110"/>
            <a:ext cx="4060135" cy="2247849"/>
            <a:chOff x="3009416" y="856526"/>
            <a:chExt cx="4060135" cy="2247849"/>
          </a:xfrm>
        </p:grpSpPr>
        <p:grpSp>
          <p:nvGrpSpPr>
            <p:cNvPr id="23" name="Group 22">
              <a:extLst>
                <a:ext uri="{FF2B5EF4-FFF2-40B4-BE49-F238E27FC236}">
                  <a16:creationId xmlns:a16="http://schemas.microsoft.com/office/drawing/2014/main" id="{26446B2E-7979-3546-8920-00F7D95537B6}"/>
                </a:ext>
              </a:extLst>
            </p:cNvPr>
            <p:cNvGrpSpPr/>
            <p:nvPr/>
          </p:nvGrpSpPr>
          <p:grpSpPr>
            <a:xfrm>
              <a:off x="3009416" y="856526"/>
              <a:ext cx="2453834" cy="2247849"/>
              <a:chOff x="3009416" y="856526"/>
              <a:chExt cx="2453834" cy="2247849"/>
            </a:xfrm>
          </p:grpSpPr>
          <p:sp>
            <p:nvSpPr>
              <p:cNvPr id="46" name="Cube 45">
                <a:extLst>
                  <a:ext uri="{FF2B5EF4-FFF2-40B4-BE49-F238E27FC236}">
                    <a16:creationId xmlns:a16="http://schemas.microsoft.com/office/drawing/2014/main" id="{BB0E874B-B255-C84B-AC5B-6C17EF4D6622}"/>
                  </a:ext>
                </a:extLst>
              </p:cNvPr>
              <p:cNvSpPr/>
              <p:nvPr/>
            </p:nvSpPr>
            <p:spPr>
              <a:xfrm>
                <a:off x="3009416" y="1878956"/>
                <a:ext cx="2453833" cy="902826"/>
              </a:xfrm>
              <a:prstGeom prst="cube">
                <a:avLst>
                  <a:gd name="adj" fmla="val 58883"/>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Bottom Electrode</a:t>
                </a:r>
              </a:p>
            </p:txBody>
          </p:sp>
          <p:sp>
            <p:nvSpPr>
              <p:cNvPr id="45" name="Cube 44">
                <a:extLst>
                  <a:ext uri="{FF2B5EF4-FFF2-40B4-BE49-F238E27FC236}">
                    <a16:creationId xmlns:a16="http://schemas.microsoft.com/office/drawing/2014/main" id="{6C40D212-ABEA-7B44-A0B9-CFA7E05041F1}"/>
                  </a:ext>
                </a:extLst>
              </p:cNvPr>
              <p:cNvSpPr/>
              <p:nvPr/>
            </p:nvSpPr>
            <p:spPr>
              <a:xfrm>
                <a:off x="3009416" y="1518212"/>
                <a:ext cx="2453833" cy="902826"/>
              </a:xfrm>
              <a:prstGeom prst="cube">
                <a:avLst>
                  <a:gd name="adj" fmla="val 58883"/>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Resistive Switching Film</a:t>
                </a:r>
              </a:p>
            </p:txBody>
          </p:sp>
          <p:sp>
            <p:nvSpPr>
              <p:cNvPr id="9" name="Cube 8">
                <a:extLst>
                  <a:ext uri="{FF2B5EF4-FFF2-40B4-BE49-F238E27FC236}">
                    <a16:creationId xmlns:a16="http://schemas.microsoft.com/office/drawing/2014/main" id="{08F1833B-432F-2A42-87D9-0793F6927990}"/>
                  </a:ext>
                </a:extLst>
              </p:cNvPr>
              <p:cNvSpPr/>
              <p:nvPr/>
            </p:nvSpPr>
            <p:spPr>
              <a:xfrm>
                <a:off x="3009417" y="1157468"/>
                <a:ext cx="2453833" cy="902826"/>
              </a:xfrm>
              <a:prstGeom prst="cube">
                <a:avLst>
                  <a:gd name="adj" fmla="val 58883"/>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Top Electrode</a:t>
                </a:r>
              </a:p>
            </p:txBody>
          </p:sp>
          <p:cxnSp>
            <p:nvCxnSpPr>
              <p:cNvPr id="13" name="Straight Connector 12">
                <a:extLst>
                  <a:ext uri="{FF2B5EF4-FFF2-40B4-BE49-F238E27FC236}">
                    <a16:creationId xmlns:a16="http://schemas.microsoft.com/office/drawing/2014/main" id="{BBD76198-5856-E845-BE8C-10D7B417F6F9}"/>
                  </a:ext>
                </a:extLst>
              </p:cNvPr>
              <p:cNvCxnSpPr/>
              <p:nvPr/>
            </p:nvCxnSpPr>
            <p:spPr>
              <a:xfrm>
                <a:off x="4236330" y="856526"/>
                <a:ext cx="0" cy="55558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F5921D06-81A2-6A45-87F2-C1BAAFA6168C}"/>
                  </a:ext>
                </a:extLst>
              </p:cNvPr>
              <p:cNvCxnSpPr>
                <a:cxnSpLocks/>
              </p:cNvCxnSpPr>
              <p:nvPr/>
            </p:nvCxnSpPr>
            <p:spPr>
              <a:xfrm>
                <a:off x="4236330" y="2779301"/>
                <a:ext cx="0" cy="31201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B0E0AAB2-8ACE-854A-A823-7639E73F362A}"/>
                  </a:ext>
                </a:extLst>
              </p:cNvPr>
              <p:cNvSpPr/>
              <p:nvPr/>
            </p:nvSpPr>
            <p:spPr>
              <a:xfrm>
                <a:off x="4157311" y="856526"/>
                <a:ext cx="158038" cy="158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02E2015B-FD37-544F-9FA0-C6B8CB73D141}"/>
                  </a:ext>
                </a:extLst>
              </p:cNvPr>
              <p:cNvSpPr/>
              <p:nvPr/>
            </p:nvSpPr>
            <p:spPr>
              <a:xfrm>
                <a:off x="4157311" y="2946337"/>
                <a:ext cx="158038" cy="158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81" name="Picture 80">
              <a:extLst>
                <a:ext uri="{FF2B5EF4-FFF2-40B4-BE49-F238E27FC236}">
                  <a16:creationId xmlns:a16="http://schemas.microsoft.com/office/drawing/2014/main" id="{619054B8-01C1-DD4A-866B-1A6B365C0498}"/>
                </a:ext>
              </a:extLst>
            </p:cNvPr>
            <p:cNvPicPr>
              <a:picLocks noChangeAspect="1"/>
            </p:cNvPicPr>
            <p:nvPr/>
          </p:nvPicPr>
          <p:blipFill rotWithShape="1">
            <a:blip r:embed="rId2"/>
            <a:srcRect l="1" t="48398" r="81981" b="17498"/>
            <a:stretch/>
          </p:blipFill>
          <p:spPr>
            <a:xfrm>
              <a:off x="6310773" y="1261387"/>
              <a:ext cx="758778" cy="1416475"/>
            </a:xfrm>
            <a:prstGeom prst="rect">
              <a:avLst/>
            </a:prstGeom>
          </p:spPr>
        </p:pic>
        <p:sp>
          <p:nvSpPr>
            <p:cNvPr id="21" name="TextBox 20">
              <a:extLst>
                <a:ext uri="{FF2B5EF4-FFF2-40B4-BE49-F238E27FC236}">
                  <a16:creationId xmlns:a16="http://schemas.microsoft.com/office/drawing/2014/main" id="{27534D35-1992-9942-AEED-1EB5FE1D2946}"/>
                </a:ext>
              </a:extLst>
            </p:cNvPr>
            <p:cNvSpPr txBox="1"/>
            <p:nvPr/>
          </p:nvSpPr>
          <p:spPr>
            <a:xfrm>
              <a:off x="5714859" y="1637156"/>
              <a:ext cx="389850" cy="584775"/>
            </a:xfrm>
            <a:prstGeom prst="rect">
              <a:avLst/>
            </a:prstGeom>
            <a:noFill/>
          </p:spPr>
          <p:txBody>
            <a:bodyPr wrap="square" rtlCol="0">
              <a:spAutoFit/>
            </a:bodyPr>
            <a:lstStyle/>
            <a:p>
              <a:r>
                <a:rPr lang="en-US" sz="3200" b="1" dirty="0"/>
                <a:t>=</a:t>
              </a:r>
              <a:endParaRPr lang="en-US" b="1" dirty="0"/>
            </a:p>
          </p:txBody>
        </p:sp>
      </p:grpSp>
      <p:sp>
        <p:nvSpPr>
          <p:cNvPr id="111" name="TextBox 110">
            <a:extLst>
              <a:ext uri="{FF2B5EF4-FFF2-40B4-BE49-F238E27FC236}">
                <a16:creationId xmlns:a16="http://schemas.microsoft.com/office/drawing/2014/main" id="{52024D46-58F1-7641-B47C-87C89374BE04}"/>
              </a:ext>
            </a:extLst>
          </p:cNvPr>
          <p:cNvSpPr txBox="1"/>
          <p:nvPr/>
        </p:nvSpPr>
        <p:spPr>
          <a:xfrm>
            <a:off x="1327864" y="3058398"/>
            <a:ext cx="3487087" cy="584775"/>
          </a:xfrm>
          <a:prstGeom prst="rect">
            <a:avLst/>
          </a:prstGeom>
          <a:noFill/>
        </p:spPr>
        <p:txBody>
          <a:bodyPr wrap="square" rtlCol="0">
            <a:spAutoFit/>
          </a:bodyPr>
          <a:lstStyle/>
          <a:p>
            <a:pPr algn="ctr"/>
            <a:r>
              <a:rPr lang="en-US" sz="3200" b="1" dirty="0"/>
              <a:t>Bipolar RRAM Cell</a:t>
            </a:r>
          </a:p>
        </p:txBody>
      </p:sp>
      <p:sp>
        <p:nvSpPr>
          <p:cNvPr id="26" name="TextBox 25">
            <a:extLst>
              <a:ext uri="{FF2B5EF4-FFF2-40B4-BE49-F238E27FC236}">
                <a16:creationId xmlns:a16="http://schemas.microsoft.com/office/drawing/2014/main" id="{5C784197-848F-6249-A7FD-982276A5EC8E}"/>
              </a:ext>
            </a:extLst>
          </p:cNvPr>
          <p:cNvSpPr txBox="1"/>
          <p:nvPr/>
        </p:nvSpPr>
        <p:spPr>
          <a:xfrm>
            <a:off x="6644640" y="4030379"/>
            <a:ext cx="5237396" cy="2585323"/>
          </a:xfrm>
          <a:prstGeom prst="rect">
            <a:avLst/>
          </a:prstGeom>
          <a:noFill/>
        </p:spPr>
        <p:txBody>
          <a:bodyPr wrap="none" rtlCol="0">
            <a:spAutoFit/>
          </a:bodyPr>
          <a:lstStyle/>
          <a:p>
            <a:pPr marL="285750" indent="-285750">
              <a:buFont typeface="Arial" panose="020B0604020202020204" pitchFamily="34" charset="0"/>
              <a:buChar char="•"/>
            </a:pPr>
            <a:r>
              <a:rPr lang="en-US" dirty="0"/>
              <a:t>Hysteresis in resistance</a:t>
            </a:r>
          </a:p>
          <a:p>
            <a:pPr marL="285750" indent="-285750">
              <a:buFont typeface="Arial" panose="020B0604020202020204" pitchFamily="34" charset="0"/>
              <a:buChar char="•"/>
            </a:pPr>
            <a:r>
              <a:rPr lang="en-US" dirty="0"/>
              <a:t>Many possible materials for resistive switching film</a:t>
            </a:r>
          </a:p>
          <a:p>
            <a:pPr marL="285750" indent="-285750">
              <a:buFont typeface="Arial" panose="020B0604020202020204" pitchFamily="34" charset="0"/>
              <a:buChar char="•"/>
            </a:pPr>
            <a:r>
              <a:rPr lang="en-US" dirty="0"/>
              <a:t>Many possible R/W circuit architectures</a:t>
            </a:r>
          </a:p>
          <a:p>
            <a:pPr marL="285750" indent="-285750">
              <a:buFont typeface="Arial" panose="020B0604020202020204" pitchFamily="34" charset="0"/>
              <a:buChar char="•"/>
            </a:pPr>
            <a:r>
              <a:rPr lang="en-US" dirty="0"/>
              <a:t>Key properties:</a:t>
            </a:r>
          </a:p>
          <a:p>
            <a:pPr marL="742950" lvl="1" indent="-285750">
              <a:buFont typeface="Arial" panose="020B0604020202020204" pitchFamily="34" charset="0"/>
              <a:buChar char="•"/>
            </a:pPr>
            <a:r>
              <a:rPr lang="en-US" dirty="0"/>
              <a:t>Endurance</a:t>
            </a:r>
          </a:p>
          <a:p>
            <a:pPr marL="742950" lvl="1" indent="-285750">
              <a:buFont typeface="Arial" panose="020B0604020202020204" pitchFamily="34" charset="0"/>
              <a:buChar char="•"/>
            </a:pPr>
            <a:r>
              <a:rPr lang="en-US" dirty="0"/>
              <a:t>Retention</a:t>
            </a:r>
          </a:p>
          <a:p>
            <a:pPr marL="742950" lvl="1" indent="-285750">
              <a:buFont typeface="Arial" panose="020B0604020202020204" pitchFamily="34" charset="0"/>
              <a:buChar char="•"/>
            </a:pPr>
            <a:r>
              <a:rPr lang="en-US" dirty="0"/>
              <a:t>Max DC current/voltage</a:t>
            </a:r>
          </a:p>
          <a:p>
            <a:pPr marL="742950" lvl="1" indent="-285750">
              <a:buFont typeface="Arial" panose="020B0604020202020204" pitchFamily="34" charset="0"/>
              <a:buChar char="•"/>
            </a:pPr>
            <a:r>
              <a:rPr lang="en-US" dirty="0"/>
              <a:t>LRS, HRS, resistance ratio</a:t>
            </a:r>
          </a:p>
          <a:p>
            <a:pPr marL="742950" lvl="1" indent="-285750">
              <a:buFont typeface="Arial" panose="020B0604020202020204" pitchFamily="34" charset="0"/>
              <a:buChar char="•"/>
            </a:pPr>
            <a:r>
              <a:rPr lang="en-US" dirty="0"/>
              <a:t>DC peak voltage</a:t>
            </a:r>
          </a:p>
        </p:txBody>
      </p:sp>
      <p:graphicFrame>
        <p:nvGraphicFramePr>
          <p:cNvPr id="29" name="Table 28">
            <a:extLst>
              <a:ext uri="{FF2B5EF4-FFF2-40B4-BE49-F238E27FC236}">
                <a16:creationId xmlns:a16="http://schemas.microsoft.com/office/drawing/2014/main" id="{750EE386-C989-024E-AA67-4F0DB9DE381F}"/>
              </a:ext>
            </a:extLst>
          </p:cNvPr>
          <p:cNvGraphicFramePr>
            <a:graphicFrameLocks noGrp="1"/>
          </p:cNvGraphicFramePr>
          <p:nvPr>
            <p:extLst>
              <p:ext uri="{D42A27DB-BD31-4B8C-83A1-F6EECF244321}">
                <p14:modId xmlns:p14="http://schemas.microsoft.com/office/powerpoint/2010/main" val="2472550279"/>
              </p:ext>
            </p:extLst>
          </p:nvPr>
        </p:nvGraphicFramePr>
        <p:xfrm>
          <a:off x="309964" y="3940855"/>
          <a:ext cx="6105584" cy="2645528"/>
        </p:xfrm>
        <a:graphic>
          <a:graphicData uri="http://schemas.openxmlformats.org/drawingml/2006/table">
            <a:tbl>
              <a:tblPr>
                <a:tableStyleId>{5C22544A-7EE6-4342-B048-85BDC9FD1C3A}</a:tableStyleId>
              </a:tblPr>
              <a:tblGrid>
                <a:gridCol w="848277">
                  <a:extLst>
                    <a:ext uri="{9D8B030D-6E8A-4147-A177-3AD203B41FA5}">
                      <a16:colId xmlns:a16="http://schemas.microsoft.com/office/drawing/2014/main" val="3636909660"/>
                    </a:ext>
                  </a:extLst>
                </a:gridCol>
                <a:gridCol w="848277">
                  <a:extLst>
                    <a:ext uri="{9D8B030D-6E8A-4147-A177-3AD203B41FA5}">
                      <a16:colId xmlns:a16="http://schemas.microsoft.com/office/drawing/2014/main" val="3008552074"/>
                    </a:ext>
                  </a:extLst>
                </a:gridCol>
                <a:gridCol w="848277">
                  <a:extLst>
                    <a:ext uri="{9D8B030D-6E8A-4147-A177-3AD203B41FA5}">
                      <a16:colId xmlns:a16="http://schemas.microsoft.com/office/drawing/2014/main" val="1933651011"/>
                    </a:ext>
                  </a:extLst>
                </a:gridCol>
                <a:gridCol w="848277">
                  <a:extLst>
                    <a:ext uri="{9D8B030D-6E8A-4147-A177-3AD203B41FA5}">
                      <a16:colId xmlns:a16="http://schemas.microsoft.com/office/drawing/2014/main" val="2163179658"/>
                    </a:ext>
                  </a:extLst>
                </a:gridCol>
                <a:gridCol w="848277">
                  <a:extLst>
                    <a:ext uri="{9D8B030D-6E8A-4147-A177-3AD203B41FA5}">
                      <a16:colId xmlns:a16="http://schemas.microsoft.com/office/drawing/2014/main" val="1635097685"/>
                    </a:ext>
                  </a:extLst>
                </a:gridCol>
                <a:gridCol w="920303">
                  <a:extLst>
                    <a:ext uri="{9D8B030D-6E8A-4147-A177-3AD203B41FA5}">
                      <a16:colId xmlns:a16="http://schemas.microsoft.com/office/drawing/2014/main" val="1791814204"/>
                    </a:ext>
                  </a:extLst>
                </a:gridCol>
                <a:gridCol w="943896">
                  <a:extLst>
                    <a:ext uri="{9D8B030D-6E8A-4147-A177-3AD203B41FA5}">
                      <a16:colId xmlns:a16="http://schemas.microsoft.com/office/drawing/2014/main" val="2795041257"/>
                    </a:ext>
                  </a:extLst>
                </a:gridCol>
              </a:tblGrid>
              <a:tr h="150219">
                <a:tc>
                  <a:txBody>
                    <a:bodyPr/>
                    <a:lstStyle/>
                    <a:p>
                      <a:pPr algn="ctr" fontAlgn="t"/>
                      <a:r>
                        <a:rPr lang="en-US" sz="900" b="1" i="0" u="none" strike="noStrike" dirty="0">
                          <a:solidFill>
                            <a:schemeClr val="tx1"/>
                          </a:solidFill>
                          <a:effectLst/>
                          <a:latin typeface="+mn-lt"/>
                        </a:rPr>
                        <a:t>Publication &amp; Year</a:t>
                      </a:r>
                    </a:p>
                  </a:txBody>
                  <a:tcPr marL="9525" marR="9525" marT="9525" marB="0"/>
                </a:tc>
                <a:tc>
                  <a:txBody>
                    <a:bodyPr/>
                    <a:lstStyle/>
                    <a:p>
                      <a:pPr algn="ctr" rtl="0" fontAlgn="t"/>
                      <a:r>
                        <a:rPr lang="en-US" sz="900" b="0" u="none" strike="noStrike">
                          <a:solidFill>
                            <a:schemeClr val="tx1"/>
                          </a:solidFill>
                          <a:effectLst/>
                          <a:latin typeface="+mn-lt"/>
                        </a:rPr>
                        <a:t>VLSI 2014</a:t>
                      </a:r>
                      <a:endParaRPr lang="en-US" sz="900" b="0" i="0" u="none" strike="noStrike">
                        <a:solidFill>
                          <a:schemeClr val="tx1"/>
                        </a:solidFill>
                        <a:effectLst/>
                        <a:latin typeface="+mn-lt"/>
                      </a:endParaRPr>
                    </a:p>
                  </a:txBody>
                  <a:tcPr marL="7511" marR="7511" marT="7511" marB="0"/>
                </a:tc>
                <a:tc>
                  <a:txBody>
                    <a:bodyPr/>
                    <a:lstStyle/>
                    <a:p>
                      <a:pPr algn="ctr" rtl="0" fontAlgn="t"/>
                      <a:r>
                        <a:rPr lang="en-US" sz="900" b="0" u="none" strike="noStrike">
                          <a:solidFill>
                            <a:schemeClr val="tx1"/>
                          </a:solidFill>
                          <a:effectLst/>
                          <a:latin typeface="+mn-lt"/>
                        </a:rPr>
                        <a:t>VLSI 2014</a:t>
                      </a:r>
                      <a:endParaRPr lang="en-US" sz="900" b="0" i="0" u="none" strike="noStrike">
                        <a:solidFill>
                          <a:schemeClr val="tx1"/>
                        </a:solidFill>
                        <a:effectLst/>
                        <a:latin typeface="+mn-lt"/>
                      </a:endParaRPr>
                    </a:p>
                  </a:txBody>
                  <a:tcPr marL="7511" marR="7511" marT="7511" marB="0"/>
                </a:tc>
                <a:tc>
                  <a:txBody>
                    <a:bodyPr/>
                    <a:lstStyle/>
                    <a:p>
                      <a:pPr algn="ctr" rtl="0" fontAlgn="t"/>
                      <a:r>
                        <a:rPr lang="en-US" sz="900" b="0" u="none" strike="noStrike" dirty="0">
                          <a:solidFill>
                            <a:schemeClr val="tx1"/>
                          </a:solidFill>
                          <a:effectLst/>
                          <a:latin typeface="+mn-lt"/>
                        </a:rPr>
                        <a:t>IEDM 2014</a:t>
                      </a:r>
                      <a:endParaRPr lang="en-US" sz="900" b="0" i="0" u="none" strike="noStrike" dirty="0">
                        <a:solidFill>
                          <a:schemeClr val="tx1"/>
                        </a:solidFill>
                        <a:effectLst/>
                        <a:latin typeface="+mn-lt"/>
                      </a:endParaRPr>
                    </a:p>
                  </a:txBody>
                  <a:tcPr marL="8315" marR="8315" marT="8315" marB="0"/>
                </a:tc>
                <a:tc>
                  <a:txBody>
                    <a:bodyPr/>
                    <a:lstStyle/>
                    <a:p>
                      <a:pPr algn="ctr" rtl="0" fontAlgn="t"/>
                      <a:r>
                        <a:rPr lang="en-US" sz="900" b="0" i="0" u="none" strike="noStrike" dirty="0">
                          <a:solidFill>
                            <a:schemeClr val="tx1"/>
                          </a:solidFill>
                          <a:effectLst/>
                          <a:latin typeface="+mn-lt"/>
                        </a:rPr>
                        <a:t>IEDM 2014</a:t>
                      </a:r>
                    </a:p>
                  </a:txBody>
                  <a:tcPr marL="9525" marR="9525" marT="9525" marB="0"/>
                </a:tc>
                <a:tc>
                  <a:txBody>
                    <a:bodyPr/>
                    <a:lstStyle/>
                    <a:p>
                      <a:pPr algn="ctr" rtl="0" fontAlgn="t"/>
                      <a:r>
                        <a:rPr lang="en-US" sz="900" b="0" i="0" u="none" strike="noStrike" dirty="0">
                          <a:solidFill>
                            <a:schemeClr val="tx1"/>
                          </a:solidFill>
                          <a:effectLst/>
                          <a:latin typeface="+mn-lt"/>
                        </a:rPr>
                        <a:t>VLSI 2015</a:t>
                      </a:r>
                    </a:p>
                  </a:txBody>
                  <a:tcPr marL="9525" marR="9525" marT="9525" marB="0"/>
                </a:tc>
                <a:tc>
                  <a:txBody>
                    <a:bodyPr/>
                    <a:lstStyle/>
                    <a:p>
                      <a:pPr algn="ctr" rtl="0" fontAlgn="t"/>
                      <a:r>
                        <a:rPr lang="en-US" sz="900" b="0" i="0" u="none" strike="noStrike" dirty="0">
                          <a:solidFill>
                            <a:schemeClr val="tx1"/>
                          </a:solidFill>
                          <a:effectLst/>
                          <a:latin typeface="+mn-lt"/>
                        </a:rPr>
                        <a:t>VLSI 2015</a:t>
                      </a:r>
                    </a:p>
                  </a:txBody>
                  <a:tcPr marL="9525" marR="9525" marT="9525" marB="0"/>
                </a:tc>
                <a:extLst>
                  <a:ext uri="{0D108BD9-81ED-4DB2-BD59-A6C34878D82A}">
                    <a16:rowId xmlns:a16="http://schemas.microsoft.com/office/drawing/2014/main" val="567428594"/>
                  </a:ext>
                </a:extLst>
              </a:tr>
              <a:tr h="150219">
                <a:tc>
                  <a:txBody>
                    <a:bodyPr/>
                    <a:lstStyle/>
                    <a:p>
                      <a:pPr algn="ctr" rtl="0" fontAlgn="t"/>
                      <a:r>
                        <a:rPr lang="en-US" sz="900" b="1" i="0" u="none" strike="noStrike" dirty="0">
                          <a:solidFill>
                            <a:schemeClr val="tx1"/>
                          </a:solidFill>
                          <a:effectLst/>
                          <a:latin typeface="+mn-lt"/>
                        </a:rPr>
                        <a:t>2D/3D Geometry</a:t>
                      </a:r>
                    </a:p>
                  </a:txBody>
                  <a:tcPr marL="9525" marR="9525" marT="9525" marB="0"/>
                </a:tc>
                <a:tc>
                  <a:txBody>
                    <a:bodyPr/>
                    <a:lstStyle/>
                    <a:p>
                      <a:pPr algn="ctr" rtl="0" fontAlgn="t"/>
                      <a:r>
                        <a:rPr lang="en-US" sz="900" b="0" u="none" strike="noStrike" dirty="0">
                          <a:solidFill>
                            <a:schemeClr val="tx1"/>
                          </a:solidFill>
                          <a:effectLst/>
                          <a:latin typeface="+mn-lt"/>
                        </a:rPr>
                        <a:t>2D Planar </a:t>
                      </a:r>
                      <a:endParaRPr lang="en-US" sz="900" b="0" i="0" u="none" strike="noStrike" dirty="0">
                        <a:solidFill>
                          <a:schemeClr val="tx1"/>
                        </a:solidFill>
                        <a:effectLst/>
                        <a:latin typeface="+mn-lt"/>
                      </a:endParaRPr>
                    </a:p>
                  </a:txBody>
                  <a:tcPr marL="7511" marR="7511" marT="7511" marB="0"/>
                </a:tc>
                <a:tc>
                  <a:txBody>
                    <a:bodyPr/>
                    <a:lstStyle/>
                    <a:p>
                      <a:pPr algn="ctr" rtl="0" fontAlgn="t"/>
                      <a:r>
                        <a:rPr lang="en-US" sz="900" b="0" u="none" strike="noStrike">
                          <a:solidFill>
                            <a:schemeClr val="tx1"/>
                          </a:solidFill>
                          <a:effectLst/>
                          <a:latin typeface="+mn-lt"/>
                        </a:rPr>
                        <a:t>3D Vertical</a:t>
                      </a:r>
                      <a:endParaRPr lang="en-US" sz="900" b="0" i="0" u="none" strike="noStrike">
                        <a:solidFill>
                          <a:schemeClr val="tx1"/>
                        </a:solidFill>
                        <a:effectLst/>
                        <a:latin typeface="+mn-lt"/>
                      </a:endParaRPr>
                    </a:p>
                  </a:txBody>
                  <a:tcPr marL="7511" marR="7511" marT="7511" marB="0"/>
                </a:tc>
                <a:tc>
                  <a:txBody>
                    <a:bodyPr/>
                    <a:lstStyle/>
                    <a:p>
                      <a:pPr algn="ctr" rtl="0" fontAlgn="t"/>
                      <a:r>
                        <a:rPr lang="en-US" sz="900" b="0" u="none" strike="noStrike">
                          <a:solidFill>
                            <a:schemeClr val="tx1"/>
                          </a:solidFill>
                          <a:effectLst/>
                          <a:latin typeface="+mn-lt"/>
                        </a:rPr>
                        <a:t>2D Planar</a:t>
                      </a:r>
                      <a:endParaRPr lang="en-US" sz="900" b="0" i="0" u="none" strike="noStrike">
                        <a:solidFill>
                          <a:schemeClr val="tx1"/>
                        </a:solidFill>
                        <a:effectLst/>
                        <a:latin typeface="+mn-lt"/>
                      </a:endParaRPr>
                    </a:p>
                  </a:txBody>
                  <a:tcPr marL="8315" marR="8315" marT="8315" marB="0"/>
                </a:tc>
                <a:tc>
                  <a:txBody>
                    <a:bodyPr/>
                    <a:lstStyle/>
                    <a:p>
                      <a:pPr algn="ctr" rtl="0" fontAlgn="t"/>
                      <a:r>
                        <a:rPr lang="en-US" sz="900" b="0" i="0" u="none" strike="noStrike" dirty="0">
                          <a:solidFill>
                            <a:schemeClr val="tx1"/>
                          </a:solidFill>
                          <a:effectLst/>
                          <a:latin typeface="+mn-lt"/>
                        </a:rPr>
                        <a:t>3D Vertical</a:t>
                      </a:r>
                    </a:p>
                  </a:txBody>
                  <a:tcPr marL="9525" marR="9525" marT="9525" marB="0"/>
                </a:tc>
                <a:tc>
                  <a:txBody>
                    <a:bodyPr/>
                    <a:lstStyle/>
                    <a:p>
                      <a:pPr algn="ctr" rtl="0" fontAlgn="t"/>
                      <a:r>
                        <a:rPr lang="en-US" sz="900" b="0" i="0" u="none" strike="noStrike" dirty="0">
                          <a:solidFill>
                            <a:schemeClr val="tx1"/>
                          </a:solidFill>
                          <a:effectLst/>
                          <a:latin typeface="+mn-lt"/>
                        </a:rPr>
                        <a:t>2D Planar</a:t>
                      </a:r>
                    </a:p>
                  </a:txBody>
                  <a:tcPr marL="9525" marR="9525" marT="9525" marB="0"/>
                </a:tc>
                <a:tc>
                  <a:txBody>
                    <a:bodyPr/>
                    <a:lstStyle/>
                    <a:p>
                      <a:pPr algn="ctr" rtl="0" fontAlgn="t"/>
                      <a:r>
                        <a:rPr lang="en-US" sz="900" b="0" i="0" u="none" strike="noStrike" dirty="0">
                          <a:solidFill>
                            <a:schemeClr val="tx1"/>
                          </a:solidFill>
                          <a:effectLst/>
                          <a:latin typeface="+mn-lt"/>
                        </a:rPr>
                        <a:t>2D Planar</a:t>
                      </a:r>
                    </a:p>
                  </a:txBody>
                  <a:tcPr marL="9525" marR="9525" marT="9525" marB="0"/>
                </a:tc>
                <a:extLst>
                  <a:ext uri="{0D108BD9-81ED-4DB2-BD59-A6C34878D82A}">
                    <a16:rowId xmlns:a16="http://schemas.microsoft.com/office/drawing/2014/main" val="4100487347"/>
                  </a:ext>
                </a:extLst>
              </a:tr>
              <a:tr h="150219">
                <a:tc>
                  <a:txBody>
                    <a:bodyPr/>
                    <a:lstStyle/>
                    <a:p>
                      <a:pPr algn="ctr" rtl="0" fontAlgn="t"/>
                      <a:r>
                        <a:rPr lang="en-US" sz="900" b="1" i="0" u="none" strike="noStrike">
                          <a:solidFill>
                            <a:schemeClr val="tx1"/>
                          </a:solidFill>
                          <a:effectLst/>
                          <a:latin typeface="+mn-lt"/>
                        </a:rPr>
                        <a:t>Switch Type </a:t>
                      </a:r>
                    </a:p>
                  </a:txBody>
                  <a:tcPr marL="9525" marR="9525" marT="9525" marB="0"/>
                </a:tc>
                <a:tc>
                  <a:txBody>
                    <a:bodyPr/>
                    <a:lstStyle/>
                    <a:p>
                      <a:pPr algn="ctr" rtl="0" fontAlgn="t"/>
                      <a:r>
                        <a:rPr lang="en-US" sz="900" b="0" u="none" strike="noStrike" dirty="0">
                          <a:solidFill>
                            <a:schemeClr val="tx1"/>
                          </a:solidFill>
                          <a:effectLst/>
                          <a:latin typeface="+mn-lt"/>
                        </a:rPr>
                        <a:t>Bi </a:t>
                      </a:r>
                      <a:endParaRPr lang="en-US" sz="900" b="0" i="0" u="none" strike="noStrike" dirty="0">
                        <a:solidFill>
                          <a:schemeClr val="tx1"/>
                        </a:solidFill>
                        <a:effectLst/>
                        <a:latin typeface="+mn-lt"/>
                      </a:endParaRPr>
                    </a:p>
                  </a:txBody>
                  <a:tcPr marL="7511" marR="7511" marT="7511" marB="0"/>
                </a:tc>
                <a:tc>
                  <a:txBody>
                    <a:bodyPr/>
                    <a:lstStyle/>
                    <a:p>
                      <a:pPr algn="ctr" rtl="0" fontAlgn="t"/>
                      <a:r>
                        <a:rPr lang="en-US" sz="900" b="0" u="none" strike="noStrike">
                          <a:solidFill>
                            <a:schemeClr val="tx1"/>
                          </a:solidFill>
                          <a:effectLst/>
                          <a:latin typeface="+mn-lt"/>
                        </a:rPr>
                        <a:t>Bi </a:t>
                      </a:r>
                      <a:endParaRPr lang="en-US" sz="900" b="0" i="0" u="none" strike="noStrike">
                        <a:solidFill>
                          <a:schemeClr val="tx1"/>
                        </a:solidFill>
                        <a:effectLst/>
                        <a:latin typeface="+mn-lt"/>
                      </a:endParaRPr>
                    </a:p>
                  </a:txBody>
                  <a:tcPr marL="7511" marR="7511" marT="7511" marB="0"/>
                </a:tc>
                <a:tc>
                  <a:txBody>
                    <a:bodyPr/>
                    <a:lstStyle/>
                    <a:p>
                      <a:pPr algn="ctr" rtl="0" fontAlgn="t"/>
                      <a:r>
                        <a:rPr lang="en-US" sz="900" b="0" u="none" strike="noStrike">
                          <a:solidFill>
                            <a:schemeClr val="tx1"/>
                          </a:solidFill>
                          <a:effectLst/>
                          <a:latin typeface="+mn-lt"/>
                        </a:rPr>
                        <a:t>Bi </a:t>
                      </a:r>
                      <a:endParaRPr lang="en-US" sz="900" b="0" i="0" u="none" strike="noStrike">
                        <a:solidFill>
                          <a:schemeClr val="tx1"/>
                        </a:solidFill>
                        <a:effectLst/>
                        <a:latin typeface="+mn-lt"/>
                      </a:endParaRPr>
                    </a:p>
                  </a:txBody>
                  <a:tcPr marL="8315" marR="8315" marT="8315" marB="0"/>
                </a:tc>
                <a:tc>
                  <a:txBody>
                    <a:bodyPr/>
                    <a:lstStyle/>
                    <a:p>
                      <a:pPr algn="ctr" rtl="0" fontAlgn="t"/>
                      <a:r>
                        <a:rPr lang="en-US" sz="900" b="0" i="0" u="none" strike="noStrike" dirty="0">
                          <a:solidFill>
                            <a:schemeClr val="tx1"/>
                          </a:solidFill>
                          <a:effectLst/>
                          <a:latin typeface="+mn-lt"/>
                        </a:rPr>
                        <a:t>Bi </a:t>
                      </a:r>
                    </a:p>
                  </a:txBody>
                  <a:tcPr marL="9525" marR="9525" marT="9525" marB="0"/>
                </a:tc>
                <a:tc>
                  <a:txBody>
                    <a:bodyPr/>
                    <a:lstStyle/>
                    <a:p>
                      <a:pPr algn="ctr" rtl="0" fontAlgn="t"/>
                      <a:r>
                        <a:rPr lang="en-US" sz="900" b="0" i="0" u="none" strike="noStrike" dirty="0">
                          <a:solidFill>
                            <a:schemeClr val="tx1"/>
                          </a:solidFill>
                          <a:effectLst/>
                          <a:latin typeface="+mn-lt"/>
                        </a:rPr>
                        <a:t>N/A</a:t>
                      </a:r>
                    </a:p>
                  </a:txBody>
                  <a:tcPr marL="9525" marR="9525" marT="9525" marB="0"/>
                </a:tc>
                <a:tc>
                  <a:txBody>
                    <a:bodyPr/>
                    <a:lstStyle/>
                    <a:p>
                      <a:pPr algn="ctr" rtl="0" fontAlgn="t"/>
                      <a:r>
                        <a:rPr lang="en-US" sz="900" b="0" i="0" u="none" strike="noStrike">
                          <a:solidFill>
                            <a:schemeClr val="tx1"/>
                          </a:solidFill>
                          <a:effectLst/>
                          <a:latin typeface="+mn-lt"/>
                        </a:rPr>
                        <a:t>Bi</a:t>
                      </a:r>
                    </a:p>
                  </a:txBody>
                  <a:tcPr marL="9525" marR="9525" marT="9525" marB="0"/>
                </a:tc>
                <a:extLst>
                  <a:ext uri="{0D108BD9-81ED-4DB2-BD59-A6C34878D82A}">
                    <a16:rowId xmlns:a16="http://schemas.microsoft.com/office/drawing/2014/main" val="3459237777"/>
                  </a:ext>
                </a:extLst>
              </a:tr>
              <a:tr h="150219">
                <a:tc>
                  <a:txBody>
                    <a:bodyPr/>
                    <a:lstStyle/>
                    <a:p>
                      <a:pPr algn="ctr" rtl="0" fontAlgn="t"/>
                      <a:r>
                        <a:rPr lang="en-US" sz="900" b="1" i="0" u="none" strike="noStrike" dirty="0">
                          <a:solidFill>
                            <a:schemeClr val="tx1"/>
                          </a:solidFill>
                          <a:effectLst/>
                          <a:latin typeface="+mn-lt"/>
                        </a:rPr>
                        <a:t>Structure</a:t>
                      </a:r>
                    </a:p>
                  </a:txBody>
                  <a:tcPr marL="9525" marR="9525" marT="9525" marB="0"/>
                </a:tc>
                <a:tc>
                  <a:txBody>
                    <a:bodyPr/>
                    <a:lstStyle/>
                    <a:p>
                      <a:pPr algn="ctr" rtl="0" fontAlgn="t"/>
                      <a:r>
                        <a:rPr lang="en-US" sz="900" b="0" u="none" strike="noStrike" dirty="0">
                          <a:solidFill>
                            <a:schemeClr val="tx1"/>
                          </a:solidFill>
                          <a:effectLst/>
                          <a:latin typeface="+mn-lt"/>
                        </a:rPr>
                        <a:t>1T-1R </a:t>
                      </a:r>
                      <a:endParaRPr lang="en-US" sz="900" b="0" i="0" u="none" strike="noStrike" dirty="0">
                        <a:solidFill>
                          <a:schemeClr val="tx1"/>
                        </a:solidFill>
                        <a:effectLst/>
                        <a:latin typeface="+mn-lt"/>
                      </a:endParaRPr>
                    </a:p>
                  </a:txBody>
                  <a:tcPr marL="7511" marR="7511" marT="7511" marB="0"/>
                </a:tc>
                <a:tc>
                  <a:txBody>
                    <a:bodyPr/>
                    <a:lstStyle/>
                    <a:p>
                      <a:pPr algn="ctr" rtl="0" fontAlgn="t"/>
                      <a:r>
                        <a:rPr lang="en-US" sz="900" b="0" u="none" strike="noStrike" dirty="0">
                          <a:solidFill>
                            <a:schemeClr val="tx1"/>
                          </a:solidFill>
                          <a:effectLst/>
                          <a:latin typeface="+mn-lt"/>
                        </a:rPr>
                        <a:t>1R </a:t>
                      </a:r>
                      <a:endParaRPr lang="en-US" sz="900" b="0" i="0" u="none" strike="noStrike" dirty="0">
                        <a:solidFill>
                          <a:schemeClr val="tx1"/>
                        </a:solidFill>
                        <a:effectLst/>
                        <a:latin typeface="+mn-lt"/>
                      </a:endParaRPr>
                    </a:p>
                  </a:txBody>
                  <a:tcPr marL="7511" marR="7511" marT="7511" marB="0"/>
                </a:tc>
                <a:tc>
                  <a:txBody>
                    <a:bodyPr/>
                    <a:lstStyle/>
                    <a:p>
                      <a:pPr algn="ctr" rtl="0" fontAlgn="t"/>
                      <a:r>
                        <a:rPr lang="en-US" sz="900" b="0" u="none" strike="noStrike" dirty="0">
                          <a:solidFill>
                            <a:schemeClr val="tx1"/>
                          </a:solidFill>
                          <a:effectLst/>
                          <a:latin typeface="+mn-lt"/>
                        </a:rPr>
                        <a:t>1T-1R </a:t>
                      </a:r>
                      <a:endParaRPr lang="en-US" sz="900" b="0" i="0" u="none" strike="noStrike" dirty="0">
                        <a:solidFill>
                          <a:schemeClr val="tx1"/>
                        </a:solidFill>
                        <a:effectLst/>
                        <a:latin typeface="+mn-lt"/>
                      </a:endParaRPr>
                    </a:p>
                  </a:txBody>
                  <a:tcPr marL="8315" marR="8315" marT="8315" marB="0"/>
                </a:tc>
                <a:tc>
                  <a:txBody>
                    <a:bodyPr/>
                    <a:lstStyle/>
                    <a:p>
                      <a:pPr algn="ctr" rtl="0" fontAlgn="t"/>
                      <a:r>
                        <a:rPr lang="en-US" sz="900" b="0" i="0" u="none" strike="noStrike" dirty="0">
                          <a:solidFill>
                            <a:schemeClr val="tx1"/>
                          </a:solidFill>
                          <a:effectLst/>
                          <a:latin typeface="+mn-lt"/>
                        </a:rPr>
                        <a:t>1R </a:t>
                      </a:r>
                    </a:p>
                  </a:txBody>
                  <a:tcPr marL="9525" marR="9525" marT="9525" marB="0"/>
                </a:tc>
                <a:tc>
                  <a:txBody>
                    <a:bodyPr/>
                    <a:lstStyle/>
                    <a:p>
                      <a:pPr algn="ctr" rtl="0" fontAlgn="t"/>
                      <a:r>
                        <a:rPr lang="en-US" sz="900" b="0" i="0" u="none" strike="noStrike" dirty="0">
                          <a:solidFill>
                            <a:schemeClr val="tx1"/>
                          </a:solidFill>
                          <a:effectLst/>
                          <a:latin typeface="+mn-lt"/>
                        </a:rPr>
                        <a:t>1T-1R</a:t>
                      </a:r>
                    </a:p>
                  </a:txBody>
                  <a:tcPr marL="9525" marR="9525" marT="9525" marB="0"/>
                </a:tc>
                <a:tc>
                  <a:txBody>
                    <a:bodyPr/>
                    <a:lstStyle/>
                    <a:p>
                      <a:pPr algn="ctr" rtl="0" fontAlgn="t"/>
                      <a:r>
                        <a:rPr lang="en-US" sz="900" b="0" i="0" u="none" strike="noStrike">
                          <a:solidFill>
                            <a:schemeClr val="tx1"/>
                          </a:solidFill>
                          <a:effectLst/>
                          <a:latin typeface="+mn-lt"/>
                        </a:rPr>
                        <a:t>1R</a:t>
                      </a:r>
                    </a:p>
                  </a:txBody>
                  <a:tcPr marL="9525" marR="9525" marT="9525" marB="0"/>
                </a:tc>
                <a:extLst>
                  <a:ext uri="{0D108BD9-81ED-4DB2-BD59-A6C34878D82A}">
                    <a16:rowId xmlns:a16="http://schemas.microsoft.com/office/drawing/2014/main" val="3236052693"/>
                  </a:ext>
                </a:extLst>
              </a:tr>
              <a:tr h="148163">
                <a:tc>
                  <a:txBody>
                    <a:bodyPr/>
                    <a:lstStyle/>
                    <a:p>
                      <a:pPr algn="ctr" rtl="0" fontAlgn="t"/>
                      <a:r>
                        <a:rPr lang="en-US" sz="900" b="1" i="0" u="none" strike="noStrike" dirty="0">
                          <a:solidFill>
                            <a:schemeClr val="tx1"/>
                          </a:solidFill>
                          <a:effectLst/>
                          <a:latin typeface="+mn-lt"/>
                        </a:rPr>
                        <a:t>TE/material/BE</a:t>
                      </a:r>
                    </a:p>
                  </a:txBody>
                  <a:tcPr marL="9525" marR="9525" marT="9525" marB="0"/>
                </a:tc>
                <a:tc>
                  <a:txBody>
                    <a:bodyPr/>
                    <a:lstStyle/>
                    <a:p>
                      <a:pPr algn="ctr" rtl="0" fontAlgn="t"/>
                      <a:r>
                        <a:rPr lang="en-US" sz="900" b="0" u="none" strike="noStrike" dirty="0">
                          <a:solidFill>
                            <a:schemeClr val="tx1"/>
                          </a:solidFill>
                          <a:effectLst/>
                          <a:latin typeface="+mn-lt"/>
                        </a:rPr>
                        <a:t>Al/</a:t>
                      </a:r>
                      <a:r>
                        <a:rPr lang="en-US" sz="900" b="0" u="none" strike="noStrike" dirty="0" err="1">
                          <a:solidFill>
                            <a:schemeClr val="tx1"/>
                          </a:solidFill>
                          <a:effectLst/>
                          <a:latin typeface="+mn-lt"/>
                        </a:rPr>
                        <a:t>AlOx</a:t>
                      </a:r>
                      <a:r>
                        <a:rPr lang="en-US" sz="900" b="0" u="none" strike="noStrike" dirty="0">
                          <a:solidFill>
                            <a:schemeClr val="tx1"/>
                          </a:solidFill>
                          <a:effectLst/>
                          <a:latin typeface="+mn-lt"/>
                        </a:rPr>
                        <a:t>/</a:t>
                      </a:r>
                      <a:r>
                        <a:rPr lang="en-US" sz="900" b="0" u="none" strike="noStrike" dirty="0" err="1">
                          <a:solidFill>
                            <a:schemeClr val="tx1"/>
                          </a:solidFill>
                          <a:effectLst/>
                          <a:latin typeface="+mn-lt"/>
                        </a:rPr>
                        <a:t>WOx</a:t>
                      </a:r>
                      <a:r>
                        <a:rPr lang="en-US" sz="900" b="0" u="none" strike="noStrike" dirty="0">
                          <a:solidFill>
                            <a:schemeClr val="tx1"/>
                          </a:solidFill>
                          <a:effectLst/>
                          <a:latin typeface="+mn-lt"/>
                        </a:rPr>
                        <a:t>/W</a:t>
                      </a:r>
                      <a:endParaRPr lang="en-US" sz="900" b="0" i="0" u="none" strike="noStrike" dirty="0">
                        <a:solidFill>
                          <a:schemeClr val="tx1"/>
                        </a:solidFill>
                        <a:effectLst/>
                        <a:latin typeface="+mn-lt"/>
                      </a:endParaRPr>
                    </a:p>
                  </a:txBody>
                  <a:tcPr marL="7511" marR="7511" marT="7511" marB="0"/>
                </a:tc>
                <a:tc>
                  <a:txBody>
                    <a:bodyPr/>
                    <a:lstStyle/>
                    <a:p>
                      <a:pPr algn="ctr" rtl="0" fontAlgn="t"/>
                      <a:r>
                        <a:rPr lang="en-US" sz="900" b="0" u="none" strike="noStrike" dirty="0" err="1">
                          <a:solidFill>
                            <a:schemeClr val="tx1"/>
                          </a:solidFill>
                          <a:effectLst/>
                          <a:latin typeface="+mn-lt"/>
                        </a:rPr>
                        <a:t>TiN</a:t>
                      </a:r>
                      <a:r>
                        <a:rPr lang="en-US" sz="900" b="0" u="none" strike="noStrike" dirty="0">
                          <a:solidFill>
                            <a:schemeClr val="tx1"/>
                          </a:solidFill>
                          <a:effectLst/>
                          <a:latin typeface="+mn-lt"/>
                        </a:rPr>
                        <a:t>/</a:t>
                      </a:r>
                      <a:r>
                        <a:rPr lang="en-US" sz="900" b="0" u="none" strike="noStrike" dirty="0" err="1">
                          <a:solidFill>
                            <a:schemeClr val="tx1"/>
                          </a:solidFill>
                          <a:effectLst/>
                          <a:latin typeface="+mn-lt"/>
                        </a:rPr>
                        <a:t>HfOx</a:t>
                      </a:r>
                      <a:r>
                        <a:rPr lang="en-US" sz="900" b="0" u="none" strike="noStrike" dirty="0">
                          <a:solidFill>
                            <a:schemeClr val="tx1"/>
                          </a:solidFill>
                          <a:effectLst/>
                          <a:latin typeface="+mn-lt"/>
                        </a:rPr>
                        <a:t>/</a:t>
                      </a:r>
                      <a:r>
                        <a:rPr lang="en-US" sz="900" b="0" u="none" strike="noStrike" dirty="0" err="1">
                          <a:solidFill>
                            <a:schemeClr val="tx1"/>
                          </a:solidFill>
                          <a:effectLst/>
                          <a:latin typeface="+mn-lt"/>
                        </a:rPr>
                        <a:t>TiN</a:t>
                      </a:r>
                      <a:endParaRPr lang="en-US" sz="900" b="0" i="0" u="none" strike="noStrike" dirty="0">
                        <a:solidFill>
                          <a:schemeClr val="tx1"/>
                        </a:solidFill>
                        <a:effectLst/>
                        <a:latin typeface="+mn-lt"/>
                      </a:endParaRPr>
                    </a:p>
                  </a:txBody>
                  <a:tcPr marL="7511" marR="7511" marT="7511" marB="0"/>
                </a:tc>
                <a:tc>
                  <a:txBody>
                    <a:bodyPr/>
                    <a:lstStyle/>
                    <a:p>
                      <a:pPr algn="ctr" rtl="0" fontAlgn="t"/>
                      <a:r>
                        <a:rPr lang="en-US" sz="900" b="0" u="none" strike="noStrike">
                          <a:solidFill>
                            <a:schemeClr val="tx1"/>
                          </a:solidFill>
                          <a:effectLst/>
                          <a:latin typeface="+mn-lt"/>
                        </a:rPr>
                        <a:t>TiN/Ti/HfO2/TiN</a:t>
                      </a:r>
                      <a:endParaRPr lang="en-US" sz="900" b="0" i="0" u="none" strike="noStrike">
                        <a:solidFill>
                          <a:schemeClr val="tx1"/>
                        </a:solidFill>
                        <a:effectLst/>
                        <a:latin typeface="+mn-lt"/>
                      </a:endParaRPr>
                    </a:p>
                  </a:txBody>
                  <a:tcPr marL="8315" marR="8315" marT="8315" marB="0"/>
                </a:tc>
                <a:tc>
                  <a:txBody>
                    <a:bodyPr/>
                    <a:lstStyle/>
                    <a:p>
                      <a:pPr algn="ctr" rtl="0" fontAlgn="t"/>
                      <a:r>
                        <a:rPr lang="en-US" sz="900" b="0" i="0" u="none" strike="noStrike" dirty="0">
                          <a:solidFill>
                            <a:schemeClr val="tx1"/>
                          </a:solidFill>
                          <a:effectLst/>
                          <a:latin typeface="+mn-lt"/>
                        </a:rPr>
                        <a:t>Pt/</a:t>
                      </a:r>
                      <a:r>
                        <a:rPr lang="en-US" sz="900" b="0" i="0" u="none" strike="noStrike" dirty="0" err="1">
                          <a:solidFill>
                            <a:schemeClr val="tx1"/>
                          </a:solidFill>
                          <a:effectLst/>
                          <a:latin typeface="+mn-lt"/>
                        </a:rPr>
                        <a:t>HfOx</a:t>
                      </a:r>
                      <a:r>
                        <a:rPr lang="en-US" sz="900" b="0" i="0" u="none" strike="noStrike" dirty="0">
                          <a:solidFill>
                            <a:schemeClr val="tx1"/>
                          </a:solidFill>
                          <a:effectLst/>
                          <a:latin typeface="+mn-lt"/>
                        </a:rPr>
                        <a:t>/</a:t>
                      </a:r>
                      <a:r>
                        <a:rPr lang="en-US" sz="900" b="0" i="0" u="none" strike="noStrike" dirty="0" err="1">
                          <a:solidFill>
                            <a:schemeClr val="tx1"/>
                          </a:solidFill>
                          <a:effectLst/>
                          <a:latin typeface="+mn-lt"/>
                        </a:rPr>
                        <a:t>TiN</a:t>
                      </a:r>
                      <a:endParaRPr lang="en-US" sz="900" b="0" i="0" u="none" strike="noStrike" dirty="0">
                        <a:solidFill>
                          <a:schemeClr val="tx1"/>
                        </a:solidFill>
                        <a:effectLst/>
                        <a:latin typeface="+mn-lt"/>
                      </a:endParaRPr>
                    </a:p>
                  </a:txBody>
                  <a:tcPr marL="9525" marR="9525" marT="9525" marB="0"/>
                </a:tc>
                <a:tc>
                  <a:txBody>
                    <a:bodyPr/>
                    <a:lstStyle/>
                    <a:p>
                      <a:pPr algn="ctr" rtl="0" fontAlgn="t"/>
                      <a:r>
                        <a:rPr lang="en-US" sz="900" b="0" i="0" u="none" strike="noStrike" dirty="0" err="1">
                          <a:solidFill>
                            <a:schemeClr val="tx1"/>
                          </a:solidFill>
                          <a:effectLst/>
                          <a:latin typeface="+mn-lt"/>
                        </a:rPr>
                        <a:t>Ir</a:t>
                      </a:r>
                      <a:r>
                        <a:rPr lang="en-US" sz="900" b="0" i="0" u="none" strike="noStrike" dirty="0">
                          <a:solidFill>
                            <a:schemeClr val="tx1"/>
                          </a:solidFill>
                          <a:effectLst/>
                          <a:latin typeface="+mn-lt"/>
                        </a:rPr>
                        <a:t>/Ta</a:t>
                      </a:r>
                      <a:r>
                        <a:rPr lang="en-US" sz="900" b="0" i="0" u="none" strike="noStrike" baseline="-25000" dirty="0">
                          <a:solidFill>
                            <a:schemeClr val="tx1"/>
                          </a:solidFill>
                          <a:effectLst/>
                          <a:latin typeface="+mn-lt"/>
                        </a:rPr>
                        <a:t>2</a:t>
                      </a:r>
                      <a:r>
                        <a:rPr lang="en-US" sz="900" b="0" i="0" u="none" strike="noStrike" dirty="0">
                          <a:solidFill>
                            <a:schemeClr val="tx1"/>
                          </a:solidFill>
                          <a:effectLst/>
                          <a:latin typeface="+mn-lt"/>
                        </a:rPr>
                        <a:t>O</a:t>
                      </a:r>
                      <a:r>
                        <a:rPr lang="en-US" sz="900" b="0" i="0" u="none" strike="noStrike" baseline="-25000" dirty="0">
                          <a:solidFill>
                            <a:schemeClr val="tx1"/>
                          </a:solidFill>
                          <a:effectLst/>
                          <a:latin typeface="+mn-lt"/>
                        </a:rPr>
                        <a:t>5</a:t>
                      </a:r>
                      <a:r>
                        <a:rPr lang="en-US" sz="900" b="0" i="0" u="none" strike="noStrike" dirty="0">
                          <a:solidFill>
                            <a:schemeClr val="tx1"/>
                          </a:solidFill>
                          <a:effectLst/>
                          <a:latin typeface="+mn-lt"/>
                        </a:rPr>
                        <a:t>/</a:t>
                      </a:r>
                      <a:r>
                        <a:rPr lang="en-US" sz="900" b="0" i="0" u="none" strike="noStrike" dirty="0" err="1">
                          <a:solidFill>
                            <a:schemeClr val="tx1"/>
                          </a:solidFill>
                          <a:effectLst/>
                          <a:latin typeface="+mn-lt"/>
                        </a:rPr>
                        <a:t>TaO</a:t>
                      </a:r>
                      <a:r>
                        <a:rPr lang="en-US" sz="900" b="0" i="0" u="none" strike="noStrike" baseline="-25000" dirty="0" err="1">
                          <a:solidFill>
                            <a:schemeClr val="tx1"/>
                          </a:solidFill>
                          <a:effectLst/>
                          <a:latin typeface="+mn-lt"/>
                        </a:rPr>
                        <a:t>x</a:t>
                      </a:r>
                      <a:r>
                        <a:rPr lang="en-US" sz="900" b="0" i="0" u="none" strike="noStrike" dirty="0">
                          <a:solidFill>
                            <a:schemeClr val="tx1"/>
                          </a:solidFill>
                          <a:effectLst/>
                          <a:latin typeface="+mn-lt"/>
                        </a:rPr>
                        <a:t>/</a:t>
                      </a:r>
                      <a:r>
                        <a:rPr lang="en-US" sz="900" b="0" i="0" u="none" strike="noStrike" dirty="0" err="1">
                          <a:solidFill>
                            <a:schemeClr val="tx1"/>
                          </a:solidFill>
                          <a:effectLst/>
                          <a:latin typeface="+mn-lt"/>
                        </a:rPr>
                        <a:t>TaN</a:t>
                      </a:r>
                      <a:endParaRPr lang="en-US" sz="900" b="0" i="0" u="none" strike="noStrike" dirty="0">
                        <a:solidFill>
                          <a:schemeClr val="tx1"/>
                        </a:solidFill>
                        <a:effectLst/>
                        <a:latin typeface="+mn-lt"/>
                      </a:endParaRPr>
                    </a:p>
                  </a:txBody>
                  <a:tcPr marL="9525" marR="9525" marT="9525" marB="0"/>
                </a:tc>
                <a:tc>
                  <a:txBody>
                    <a:bodyPr/>
                    <a:lstStyle/>
                    <a:p>
                      <a:pPr algn="ctr" rtl="0" fontAlgn="t"/>
                      <a:r>
                        <a:rPr lang="en-US" sz="900" b="0" i="0" u="none" strike="noStrike">
                          <a:solidFill>
                            <a:schemeClr val="tx1"/>
                          </a:solidFill>
                          <a:effectLst/>
                          <a:latin typeface="+mn-lt"/>
                        </a:rPr>
                        <a:t>TiN/TiO2/a-Si/TiN</a:t>
                      </a:r>
                    </a:p>
                  </a:txBody>
                  <a:tcPr marL="9525" marR="9525" marT="9525" marB="0"/>
                </a:tc>
                <a:extLst>
                  <a:ext uri="{0D108BD9-81ED-4DB2-BD59-A6C34878D82A}">
                    <a16:rowId xmlns:a16="http://schemas.microsoft.com/office/drawing/2014/main" val="351618835"/>
                  </a:ext>
                </a:extLst>
              </a:tr>
              <a:tr h="150219">
                <a:tc>
                  <a:txBody>
                    <a:bodyPr/>
                    <a:lstStyle/>
                    <a:p>
                      <a:pPr algn="ctr" rtl="0" fontAlgn="t"/>
                      <a:r>
                        <a:rPr lang="en-US" sz="900" b="1" i="0" u="none" strike="noStrike">
                          <a:solidFill>
                            <a:schemeClr val="tx1"/>
                          </a:solidFill>
                          <a:effectLst/>
                          <a:latin typeface="+mn-lt"/>
                        </a:rPr>
                        <a:t>Cell Area (</a:t>
                      </a:r>
                      <a:r>
                        <a:rPr lang="el-GR" sz="900" b="1" i="0" u="none" strike="noStrike">
                          <a:solidFill>
                            <a:schemeClr val="tx1"/>
                          </a:solidFill>
                          <a:effectLst/>
                          <a:latin typeface="+mn-lt"/>
                        </a:rPr>
                        <a:t>μ</a:t>
                      </a:r>
                      <a:r>
                        <a:rPr lang="en-US" sz="900" b="1" i="0" u="none" strike="noStrike">
                          <a:solidFill>
                            <a:schemeClr val="tx1"/>
                          </a:solidFill>
                          <a:effectLst/>
                          <a:latin typeface="+mn-lt"/>
                        </a:rPr>
                        <a:t>m</a:t>
                      </a:r>
                      <a:r>
                        <a:rPr lang="en-US" sz="900" b="1" i="0" u="none" strike="noStrike" baseline="30000">
                          <a:solidFill>
                            <a:schemeClr val="tx1"/>
                          </a:solidFill>
                          <a:effectLst/>
                          <a:latin typeface="+mn-lt"/>
                        </a:rPr>
                        <a:t>2</a:t>
                      </a:r>
                      <a:r>
                        <a:rPr lang="en-US" sz="900" b="1" i="0" u="none" strike="noStrike">
                          <a:solidFill>
                            <a:schemeClr val="tx1"/>
                          </a:solidFill>
                          <a:effectLst/>
                          <a:latin typeface="+mn-lt"/>
                        </a:rPr>
                        <a:t>)</a:t>
                      </a:r>
                    </a:p>
                  </a:txBody>
                  <a:tcPr marL="9525" marR="9525" marT="9525" marB="0"/>
                </a:tc>
                <a:tc>
                  <a:txBody>
                    <a:bodyPr/>
                    <a:lstStyle/>
                    <a:p>
                      <a:pPr algn="ctr" rtl="0" fontAlgn="t"/>
                      <a:r>
                        <a:rPr lang="en-US" sz="900" b="0" u="none" strike="noStrike">
                          <a:solidFill>
                            <a:schemeClr val="tx1"/>
                          </a:solidFill>
                          <a:effectLst/>
                          <a:latin typeface="+mn-lt"/>
                        </a:rPr>
                        <a:t>0.0324 (.18um) </a:t>
                      </a:r>
                      <a:endParaRPr lang="en-US" sz="900" b="0" i="0" u="none" strike="noStrike">
                        <a:solidFill>
                          <a:schemeClr val="tx1"/>
                        </a:solidFill>
                        <a:effectLst/>
                        <a:latin typeface="+mn-lt"/>
                      </a:endParaRPr>
                    </a:p>
                  </a:txBody>
                  <a:tcPr marL="7511" marR="7511" marT="7511" marB="0"/>
                </a:tc>
                <a:tc>
                  <a:txBody>
                    <a:bodyPr/>
                    <a:lstStyle/>
                    <a:p>
                      <a:pPr algn="ctr" rtl="0" fontAlgn="t"/>
                      <a:r>
                        <a:rPr lang="en-US" sz="900" b="0" u="none" strike="noStrike" dirty="0">
                          <a:solidFill>
                            <a:schemeClr val="tx1"/>
                          </a:solidFill>
                          <a:effectLst/>
                          <a:latin typeface="+mn-lt"/>
                        </a:rPr>
                        <a:t>0.000003</a:t>
                      </a:r>
                      <a:endParaRPr lang="en-US" sz="900" b="0" i="0" u="none" strike="noStrike" dirty="0">
                        <a:solidFill>
                          <a:schemeClr val="tx1"/>
                        </a:solidFill>
                        <a:effectLst/>
                        <a:latin typeface="+mn-lt"/>
                      </a:endParaRPr>
                    </a:p>
                  </a:txBody>
                  <a:tcPr marL="7511" marR="7511" marT="7511" marB="0"/>
                </a:tc>
                <a:tc>
                  <a:txBody>
                    <a:bodyPr/>
                    <a:lstStyle/>
                    <a:p>
                      <a:pPr algn="ctr" rtl="0" fontAlgn="t"/>
                      <a:r>
                        <a:rPr lang="en-US" sz="900" b="0" u="none" strike="noStrike" dirty="0">
                          <a:solidFill>
                            <a:schemeClr val="tx1"/>
                          </a:solidFill>
                          <a:effectLst/>
                          <a:latin typeface="+mn-lt"/>
                        </a:rPr>
                        <a:t>0.01 (100nm) </a:t>
                      </a:r>
                      <a:endParaRPr lang="en-US" sz="900" b="0" i="0" u="none" strike="noStrike" dirty="0">
                        <a:solidFill>
                          <a:schemeClr val="tx1"/>
                        </a:solidFill>
                        <a:effectLst/>
                        <a:latin typeface="+mn-lt"/>
                      </a:endParaRPr>
                    </a:p>
                  </a:txBody>
                  <a:tcPr marL="8315" marR="8315" marT="8315" marB="0"/>
                </a:tc>
                <a:tc>
                  <a:txBody>
                    <a:bodyPr/>
                    <a:lstStyle/>
                    <a:p>
                      <a:pPr algn="ctr" rtl="0" fontAlgn="t"/>
                      <a:r>
                        <a:rPr lang="en-US" sz="900" b="0" i="0" u="none" strike="noStrike">
                          <a:solidFill>
                            <a:schemeClr val="tx1"/>
                          </a:solidFill>
                          <a:effectLst/>
                          <a:latin typeface="+mn-lt"/>
                        </a:rPr>
                        <a:t>1 (15nm)</a:t>
                      </a:r>
                    </a:p>
                  </a:txBody>
                  <a:tcPr marL="9525" marR="9525" marT="9525" marB="0"/>
                </a:tc>
                <a:tc>
                  <a:txBody>
                    <a:bodyPr/>
                    <a:lstStyle/>
                    <a:p>
                      <a:pPr algn="ctr" rtl="0" fontAlgn="t"/>
                      <a:r>
                        <a:rPr lang="en-US" sz="900" b="0" i="0" u="none" strike="noStrike" dirty="0">
                          <a:solidFill>
                            <a:schemeClr val="tx1"/>
                          </a:solidFill>
                          <a:effectLst/>
                          <a:latin typeface="+mn-lt"/>
                        </a:rPr>
                        <a:t>0.0016(40nm)</a:t>
                      </a:r>
                    </a:p>
                  </a:txBody>
                  <a:tcPr marL="9525" marR="9525" marT="9525" marB="0"/>
                </a:tc>
                <a:tc>
                  <a:txBody>
                    <a:bodyPr/>
                    <a:lstStyle/>
                    <a:p>
                      <a:pPr algn="ctr" rtl="0" fontAlgn="t"/>
                      <a:r>
                        <a:rPr lang="en-US" sz="900" b="0" i="0" u="none" strike="noStrike">
                          <a:solidFill>
                            <a:schemeClr val="tx1"/>
                          </a:solidFill>
                          <a:effectLst/>
                          <a:latin typeface="+mn-lt"/>
                        </a:rPr>
                        <a:t>0.0013</a:t>
                      </a:r>
                    </a:p>
                  </a:txBody>
                  <a:tcPr marL="9525" marR="9525" marT="9525" marB="0"/>
                </a:tc>
                <a:extLst>
                  <a:ext uri="{0D108BD9-81ED-4DB2-BD59-A6C34878D82A}">
                    <a16:rowId xmlns:a16="http://schemas.microsoft.com/office/drawing/2014/main" val="58204134"/>
                  </a:ext>
                </a:extLst>
              </a:tr>
              <a:tr h="150219">
                <a:tc>
                  <a:txBody>
                    <a:bodyPr/>
                    <a:lstStyle/>
                    <a:p>
                      <a:pPr algn="ctr" rtl="0" fontAlgn="t"/>
                      <a:r>
                        <a:rPr lang="en-US" sz="900" b="1" i="0" u="none" strike="noStrike">
                          <a:solidFill>
                            <a:schemeClr val="tx1"/>
                          </a:solidFill>
                          <a:effectLst/>
                          <a:latin typeface="+mn-lt"/>
                        </a:rPr>
                        <a:t>Speed [ns]</a:t>
                      </a:r>
                    </a:p>
                  </a:txBody>
                  <a:tcPr marL="9525" marR="9525" marT="9525" marB="0"/>
                </a:tc>
                <a:tc>
                  <a:txBody>
                    <a:bodyPr/>
                    <a:lstStyle/>
                    <a:p>
                      <a:pPr algn="ctr" rtl="0" fontAlgn="t"/>
                      <a:r>
                        <a:rPr lang="en-US" sz="900" b="0" u="none" strike="noStrike">
                          <a:solidFill>
                            <a:schemeClr val="tx1"/>
                          </a:solidFill>
                          <a:effectLst/>
                          <a:latin typeface="+mn-lt"/>
                        </a:rPr>
                        <a:t>~1000</a:t>
                      </a:r>
                      <a:endParaRPr lang="en-US" sz="900" b="0" i="0" u="none" strike="noStrike">
                        <a:solidFill>
                          <a:schemeClr val="tx1"/>
                        </a:solidFill>
                        <a:effectLst/>
                        <a:latin typeface="+mn-lt"/>
                      </a:endParaRPr>
                    </a:p>
                  </a:txBody>
                  <a:tcPr marL="7511" marR="7511" marT="7511" marB="0"/>
                </a:tc>
                <a:tc>
                  <a:txBody>
                    <a:bodyPr/>
                    <a:lstStyle/>
                    <a:p>
                      <a:pPr algn="ctr" rtl="0" fontAlgn="t"/>
                      <a:r>
                        <a:rPr lang="en-US" sz="900" b="0" u="none" strike="noStrike" dirty="0">
                          <a:solidFill>
                            <a:schemeClr val="tx1"/>
                          </a:solidFill>
                          <a:effectLst/>
                          <a:latin typeface="+mn-lt"/>
                        </a:rPr>
                        <a:t>50</a:t>
                      </a:r>
                      <a:endParaRPr lang="en-US" sz="900" b="0" i="0" u="none" strike="noStrike" dirty="0">
                        <a:solidFill>
                          <a:schemeClr val="tx1"/>
                        </a:solidFill>
                        <a:effectLst/>
                        <a:latin typeface="+mn-lt"/>
                      </a:endParaRPr>
                    </a:p>
                  </a:txBody>
                  <a:tcPr marL="7511" marR="7511" marT="7511" marB="0"/>
                </a:tc>
                <a:tc>
                  <a:txBody>
                    <a:bodyPr/>
                    <a:lstStyle/>
                    <a:p>
                      <a:pPr algn="ctr" rtl="0" fontAlgn="t"/>
                      <a:r>
                        <a:rPr lang="en-US" sz="900" b="0" u="none" strike="noStrike" dirty="0">
                          <a:solidFill>
                            <a:schemeClr val="tx1"/>
                          </a:solidFill>
                          <a:effectLst/>
                          <a:latin typeface="+mn-lt"/>
                        </a:rPr>
                        <a:t>40</a:t>
                      </a:r>
                      <a:endParaRPr lang="en-US" sz="900" b="0" i="0" u="none" strike="noStrike" dirty="0">
                        <a:solidFill>
                          <a:schemeClr val="tx1"/>
                        </a:solidFill>
                        <a:effectLst/>
                        <a:latin typeface="+mn-lt"/>
                      </a:endParaRPr>
                    </a:p>
                  </a:txBody>
                  <a:tcPr marL="8315" marR="8315" marT="8315" marB="0"/>
                </a:tc>
                <a:tc>
                  <a:txBody>
                    <a:bodyPr/>
                    <a:lstStyle/>
                    <a:p>
                      <a:pPr algn="ctr" rtl="0" fontAlgn="t"/>
                      <a:r>
                        <a:rPr lang="en-US" sz="900" b="0" i="0" u="none" strike="noStrike">
                          <a:solidFill>
                            <a:schemeClr val="tx1"/>
                          </a:solidFill>
                          <a:effectLst/>
                          <a:latin typeface="+mn-lt"/>
                        </a:rPr>
                        <a:t>20</a:t>
                      </a:r>
                    </a:p>
                  </a:txBody>
                  <a:tcPr marL="9525" marR="9525" marT="9525" marB="0"/>
                </a:tc>
                <a:tc>
                  <a:txBody>
                    <a:bodyPr/>
                    <a:lstStyle/>
                    <a:p>
                      <a:pPr algn="ctr" rtl="0" fontAlgn="t"/>
                      <a:r>
                        <a:rPr lang="en-US" sz="900" b="0" i="0" u="none" strike="noStrike" dirty="0">
                          <a:solidFill>
                            <a:schemeClr val="tx1"/>
                          </a:solidFill>
                          <a:effectLst/>
                          <a:latin typeface="+mn-lt"/>
                        </a:rPr>
                        <a:t>N/A</a:t>
                      </a:r>
                    </a:p>
                  </a:txBody>
                  <a:tcPr marL="9525" marR="9525" marT="9525" marB="0"/>
                </a:tc>
                <a:tc>
                  <a:txBody>
                    <a:bodyPr/>
                    <a:lstStyle/>
                    <a:p>
                      <a:pPr algn="ctr" rtl="0" fontAlgn="t"/>
                      <a:r>
                        <a:rPr lang="en-US" sz="900" b="0" i="0" u="none" strike="noStrike">
                          <a:solidFill>
                            <a:schemeClr val="tx1"/>
                          </a:solidFill>
                          <a:effectLst/>
                          <a:latin typeface="+mn-lt"/>
                        </a:rPr>
                        <a:t>10</a:t>
                      </a:r>
                    </a:p>
                  </a:txBody>
                  <a:tcPr marL="9525" marR="9525" marT="9525" marB="0"/>
                </a:tc>
                <a:extLst>
                  <a:ext uri="{0D108BD9-81ED-4DB2-BD59-A6C34878D82A}">
                    <a16:rowId xmlns:a16="http://schemas.microsoft.com/office/drawing/2014/main" val="366517793"/>
                  </a:ext>
                </a:extLst>
              </a:tr>
              <a:tr h="150219">
                <a:tc>
                  <a:txBody>
                    <a:bodyPr/>
                    <a:lstStyle/>
                    <a:p>
                      <a:pPr algn="ctr" rtl="0" fontAlgn="t"/>
                      <a:r>
                        <a:rPr lang="en-US" sz="900" b="1" i="0" u="none" strike="noStrike">
                          <a:solidFill>
                            <a:schemeClr val="tx1"/>
                          </a:solidFill>
                          <a:effectLst/>
                          <a:latin typeface="+mn-lt"/>
                        </a:rPr>
                        <a:t>DC Peak Voltage [V]</a:t>
                      </a:r>
                    </a:p>
                  </a:txBody>
                  <a:tcPr marL="9525" marR="9525" marT="9525" marB="0"/>
                </a:tc>
                <a:tc>
                  <a:txBody>
                    <a:bodyPr/>
                    <a:lstStyle/>
                    <a:p>
                      <a:pPr algn="ctr" rtl="0" fontAlgn="t"/>
                      <a:r>
                        <a:rPr lang="en-US" sz="900" b="0" u="none" strike="noStrike">
                          <a:solidFill>
                            <a:schemeClr val="tx1"/>
                          </a:solidFill>
                          <a:effectLst/>
                          <a:latin typeface="+mn-lt"/>
                        </a:rPr>
                        <a:t>N/A </a:t>
                      </a:r>
                      <a:endParaRPr lang="en-US" sz="900" b="0" i="0" u="none" strike="noStrike">
                        <a:solidFill>
                          <a:schemeClr val="tx1"/>
                        </a:solidFill>
                        <a:effectLst/>
                        <a:latin typeface="+mn-lt"/>
                      </a:endParaRPr>
                    </a:p>
                  </a:txBody>
                  <a:tcPr marL="7511" marR="7511" marT="7511" marB="0"/>
                </a:tc>
                <a:tc>
                  <a:txBody>
                    <a:bodyPr/>
                    <a:lstStyle/>
                    <a:p>
                      <a:pPr algn="ctr" rtl="0" fontAlgn="t"/>
                      <a:r>
                        <a:rPr lang="en-US" sz="900" b="0" u="none" strike="noStrike">
                          <a:solidFill>
                            <a:schemeClr val="tx1"/>
                          </a:solidFill>
                          <a:effectLst/>
                          <a:latin typeface="+mn-lt"/>
                        </a:rPr>
                        <a:t>&lt;3</a:t>
                      </a:r>
                      <a:endParaRPr lang="en-US" sz="900" b="0" i="0" u="none" strike="noStrike">
                        <a:solidFill>
                          <a:schemeClr val="tx1"/>
                        </a:solidFill>
                        <a:effectLst/>
                        <a:latin typeface="+mn-lt"/>
                      </a:endParaRPr>
                    </a:p>
                  </a:txBody>
                  <a:tcPr marL="7511" marR="7511" marT="7511" marB="0"/>
                </a:tc>
                <a:tc>
                  <a:txBody>
                    <a:bodyPr/>
                    <a:lstStyle/>
                    <a:p>
                      <a:pPr algn="ctr" rtl="0" fontAlgn="t"/>
                      <a:r>
                        <a:rPr lang="en-US" sz="900" b="0" u="none" strike="noStrike" dirty="0">
                          <a:solidFill>
                            <a:schemeClr val="tx1"/>
                          </a:solidFill>
                          <a:effectLst/>
                          <a:latin typeface="+mn-lt"/>
                        </a:rPr>
                        <a:t>&lt;3</a:t>
                      </a:r>
                      <a:endParaRPr lang="en-US" sz="900" b="0" i="0" u="none" strike="noStrike" dirty="0">
                        <a:solidFill>
                          <a:schemeClr val="tx1"/>
                        </a:solidFill>
                        <a:effectLst/>
                        <a:latin typeface="+mn-lt"/>
                      </a:endParaRPr>
                    </a:p>
                  </a:txBody>
                  <a:tcPr marL="8315" marR="8315" marT="8315" marB="0"/>
                </a:tc>
                <a:tc>
                  <a:txBody>
                    <a:bodyPr/>
                    <a:lstStyle/>
                    <a:p>
                      <a:pPr algn="ctr" rtl="0" fontAlgn="t"/>
                      <a:r>
                        <a:rPr lang="en-US" sz="900" b="0" i="0" u="none" strike="noStrike" dirty="0">
                          <a:solidFill>
                            <a:schemeClr val="tx1"/>
                          </a:solidFill>
                          <a:effectLst/>
                          <a:latin typeface="+mn-lt"/>
                        </a:rPr>
                        <a:t>&lt;2.5</a:t>
                      </a:r>
                    </a:p>
                  </a:txBody>
                  <a:tcPr marL="9525" marR="9525" marT="9525" marB="0"/>
                </a:tc>
                <a:tc>
                  <a:txBody>
                    <a:bodyPr/>
                    <a:lstStyle/>
                    <a:p>
                      <a:pPr algn="ctr" rtl="0" fontAlgn="t"/>
                      <a:r>
                        <a:rPr lang="en-US" sz="900" b="0" i="0" u="none" strike="noStrike" dirty="0">
                          <a:solidFill>
                            <a:schemeClr val="tx1"/>
                          </a:solidFill>
                          <a:effectLst/>
                          <a:latin typeface="+mn-lt"/>
                        </a:rPr>
                        <a:t>N/A</a:t>
                      </a:r>
                    </a:p>
                  </a:txBody>
                  <a:tcPr marL="9525" marR="9525" marT="9525" marB="0"/>
                </a:tc>
                <a:tc>
                  <a:txBody>
                    <a:bodyPr/>
                    <a:lstStyle/>
                    <a:p>
                      <a:pPr algn="ctr" rtl="0" fontAlgn="t"/>
                      <a:r>
                        <a:rPr lang="en-US" sz="900" b="0" i="0" u="none" strike="noStrike">
                          <a:solidFill>
                            <a:schemeClr val="tx1"/>
                          </a:solidFill>
                          <a:effectLst/>
                          <a:latin typeface="+mn-lt"/>
                        </a:rPr>
                        <a:t>6.5</a:t>
                      </a:r>
                    </a:p>
                  </a:txBody>
                  <a:tcPr marL="9525" marR="9525" marT="9525" marB="0"/>
                </a:tc>
                <a:extLst>
                  <a:ext uri="{0D108BD9-81ED-4DB2-BD59-A6C34878D82A}">
                    <a16:rowId xmlns:a16="http://schemas.microsoft.com/office/drawing/2014/main" val="531415507"/>
                  </a:ext>
                </a:extLst>
              </a:tr>
              <a:tr h="150219">
                <a:tc>
                  <a:txBody>
                    <a:bodyPr/>
                    <a:lstStyle/>
                    <a:p>
                      <a:pPr algn="ctr" rtl="0" fontAlgn="t"/>
                      <a:r>
                        <a:rPr lang="en-US" sz="900" b="1" i="0" u="none" strike="noStrike">
                          <a:solidFill>
                            <a:schemeClr val="tx1"/>
                          </a:solidFill>
                          <a:effectLst/>
                          <a:latin typeface="+mn-lt"/>
                        </a:rPr>
                        <a:t>DC Peak Current [uA]</a:t>
                      </a:r>
                    </a:p>
                  </a:txBody>
                  <a:tcPr marL="9525" marR="9525" marT="9525" marB="0"/>
                </a:tc>
                <a:tc>
                  <a:txBody>
                    <a:bodyPr/>
                    <a:lstStyle/>
                    <a:p>
                      <a:pPr algn="ctr" rtl="0" fontAlgn="t"/>
                      <a:r>
                        <a:rPr lang="en-US" sz="900" b="0" u="none" strike="noStrike">
                          <a:solidFill>
                            <a:schemeClr val="tx1"/>
                          </a:solidFill>
                          <a:effectLst/>
                          <a:latin typeface="+mn-lt"/>
                        </a:rPr>
                        <a:t>N/A </a:t>
                      </a:r>
                      <a:endParaRPr lang="en-US" sz="900" b="0" i="0" u="none" strike="noStrike">
                        <a:solidFill>
                          <a:schemeClr val="tx1"/>
                        </a:solidFill>
                        <a:effectLst/>
                        <a:latin typeface="+mn-lt"/>
                      </a:endParaRPr>
                    </a:p>
                  </a:txBody>
                  <a:tcPr marL="7511" marR="7511" marT="7511" marB="0"/>
                </a:tc>
                <a:tc>
                  <a:txBody>
                    <a:bodyPr/>
                    <a:lstStyle/>
                    <a:p>
                      <a:pPr algn="ctr" rtl="0" fontAlgn="t"/>
                      <a:r>
                        <a:rPr lang="en-US" sz="900" b="0" u="none" strike="noStrike">
                          <a:solidFill>
                            <a:schemeClr val="tx1"/>
                          </a:solidFill>
                          <a:effectLst/>
                          <a:latin typeface="+mn-lt"/>
                        </a:rPr>
                        <a:t>~500</a:t>
                      </a:r>
                      <a:endParaRPr lang="en-US" sz="900" b="0" i="0" u="none" strike="noStrike">
                        <a:solidFill>
                          <a:schemeClr val="tx1"/>
                        </a:solidFill>
                        <a:effectLst/>
                        <a:latin typeface="+mn-lt"/>
                      </a:endParaRPr>
                    </a:p>
                  </a:txBody>
                  <a:tcPr marL="7511" marR="7511" marT="7511" marB="0"/>
                </a:tc>
                <a:tc>
                  <a:txBody>
                    <a:bodyPr/>
                    <a:lstStyle/>
                    <a:p>
                      <a:pPr algn="ctr" rtl="0" fontAlgn="t"/>
                      <a:r>
                        <a:rPr lang="en-US" sz="900" b="0" u="none" strike="noStrike" dirty="0">
                          <a:solidFill>
                            <a:schemeClr val="tx1"/>
                          </a:solidFill>
                          <a:effectLst/>
                          <a:latin typeface="+mn-lt"/>
                        </a:rPr>
                        <a:t>~60</a:t>
                      </a:r>
                      <a:endParaRPr lang="en-US" sz="900" b="0" i="0" u="none" strike="noStrike" dirty="0">
                        <a:solidFill>
                          <a:schemeClr val="tx1"/>
                        </a:solidFill>
                        <a:effectLst/>
                        <a:latin typeface="+mn-lt"/>
                      </a:endParaRPr>
                    </a:p>
                  </a:txBody>
                  <a:tcPr marL="8315" marR="8315" marT="8315" marB="0"/>
                </a:tc>
                <a:tc>
                  <a:txBody>
                    <a:bodyPr/>
                    <a:lstStyle/>
                    <a:p>
                      <a:pPr algn="ctr" rtl="0" fontAlgn="t"/>
                      <a:r>
                        <a:rPr lang="en-US" sz="900" b="0" i="0" u="none" strike="noStrike" dirty="0">
                          <a:solidFill>
                            <a:schemeClr val="tx1"/>
                          </a:solidFill>
                          <a:effectLst/>
                          <a:latin typeface="+mn-lt"/>
                        </a:rPr>
                        <a:t>~100</a:t>
                      </a:r>
                    </a:p>
                  </a:txBody>
                  <a:tcPr marL="9525" marR="9525" marT="9525" marB="0"/>
                </a:tc>
                <a:tc>
                  <a:txBody>
                    <a:bodyPr/>
                    <a:lstStyle/>
                    <a:p>
                      <a:pPr algn="ctr" rtl="0" fontAlgn="t"/>
                      <a:r>
                        <a:rPr lang="en-US" sz="900" b="0" i="0" u="none" strike="noStrike" dirty="0">
                          <a:solidFill>
                            <a:schemeClr val="tx1"/>
                          </a:solidFill>
                          <a:effectLst/>
                          <a:latin typeface="+mn-lt"/>
                        </a:rPr>
                        <a:t>N/A</a:t>
                      </a:r>
                    </a:p>
                  </a:txBody>
                  <a:tcPr marL="9525" marR="9525" marT="9525" marB="0"/>
                </a:tc>
                <a:tc>
                  <a:txBody>
                    <a:bodyPr/>
                    <a:lstStyle/>
                    <a:p>
                      <a:pPr algn="ctr" rtl="0" fontAlgn="t"/>
                      <a:r>
                        <a:rPr lang="en-US" sz="900" b="0" i="0" u="none" strike="noStrike">
                          <a:solidFill>
                            <a:schemeClr val="tx1"/>
                          </a:solidFill>
                          <a:effectLst/>
                          <a:latin typeface="+mn-lt"/>
                        </a:rPr>
                        <a:t>5</a:t>
                      </a:r>
                    </a:p>
                  </a:txBody>
                  <a:tcPr marL="9525" marR="9525" marT="9525" marB="0"/>
                </a:tc>
                <a:extLst>
                  <a:ext uri="{0D108BD9-81ED-4DB2-BD59-A6C34878D82A}">
                    <a16:rowId xmlns:a16="http://schemas.microsoft.com/office/drawing/2014/main" val="35874967"/>
                  </a:ext>
                </a:extLst>
              </a:tr>
              <a:tr h="150219">
                <a:tc>
                  <a:txBody>
                    <a:bodyPr/>
                    <a:lstStyle/>
                    <a:p>
                      <a:pPr algn="ctr" rtl="0" fontAlgn="t"/>
                      <a:r>
                        <a:rPr lang="en-US" sz="900" b="1" i="0" u="none" strike="noStrike">
                          <a:solidFill>
                            <a:schemeClr val="tx1"/>
                          </a:solidFill>
                          <a:effectLst/>
                          <a:latin typeface="+mn-lt"/>
                        </a:rPr>
                        <a:t>HRS/LRS Ratio</a:t>
                      </a:r>
                    </a:p>
                  </a:txBody>
                  <a:tcPr marL="9525" marR="9525" marT="9525" marB="0"/>
                </a:tc>
                <a:tc>
                  <a:txBody>
                    <a:bodyPr/>
                    <a:lstStyle/>
                    <a:p>
                      <a:pPr algn="ctr" rtl="0" fontAlgn="t"/>
                      <a:r>
                        <a:rPr lang="en-US" sz="900" b="0" u="none" strike="noStrike">
                          <a:solidFill>
                            <a:schemeClr val="tx1"/>
                          </a:solidFill>
                          <a:effectLst/>
                          <a:latin typeface="+mn-lt"/>
                        </a:rPr>
                        <a:t>&gt;180 </a:t>
                      </a:r>
                      <a:endParaRPr lang="en-US" sz="900" b="0" i="0" u="none" strike="noStrike">
                        <a:solidFill>
                          <a:schemeClr val="tx1"/>
                        </a:solidFill>
                        <a:effectLst/>
                        <a:latin typeface="+mn-lt"/>
                      </a:endParaRPr>
                    </a:p>
                  </a:txBody>
                  <a:tcPr marL="7511" marR="7511" marT="7511" marB="0"/>
                </a:tc>
                <a:tc>
                  <a:txBody>
                    <a:bodyPr/>
                    <a:lstStyle/>
                    <a:p>
                      <a:pPr algn="ctr" rtl="0" fontAlgn="t"/>
                      <a:r>
                        <a:rPr lang="en-US" sz="900" b="0" u="none" strike="noStrike">
                          <a:solidFill>
                            <a:schemeClr val="tx1"/>
                          </a:solidFill>
                          <a:effectLst/>
                          <a:latin typeface="+mn-lt"/>
                        </a:rPr>
                        <a:t>&gt;10</a:t>
                      </a:r>
                      <a:endParaRPr lang="en-US" sz="900" b="0" i="0" u="none" strike="noStrike">
                        <a:solidFill>
                          <a:schemeClr val="tx1"/>
                        </a:solidFill>
                        <a:effectLst/>
                        <a:latin typeface="+mn-lt"/>
                      </a:endParaRPr>
                    </a:p>
                  </a:txBody>
                  <a:tcPr marL="7511" marR="7511" marT="7511" marB="0"/>
                </a:tc>
                <a:tc>
                  <a:txBody>
                    <a:bodyPr/>
                    <a:lstStyle/>
                    <a:p>
                      <a:pPr algn="ctr" rtl="0" fontAlgn="t"/>
                      <a:r>
                        <a:rPr lang="en-US" sz="900" b="0" u="none" strike="noStrike">
                          <a:solidFill>
                            <a:schemeClr val="tx1"/>
                          </a:solidFill>
                          <a:effectLst/>
                          <a:latin typeface="+mn-lt"/>
                        </a:rPr>
                        <a:t>10</a:t>
                      </a:r>
                      <a:endParaRPr lang="en-US" sz="900" b="0" i="0" u="none" strike="noStrike">
                        <a:solidFill>
                          <a:schemeClr val="tx1"/>
                        </a:solidFill>
                        <a:effectLst/>
                        <a:latin typeface="+mn-lt"/>
                      </a:endParaRPr>
                    </a:p>
                  </a:txBody>
                  <a:tcPr marL="8315" marR="8315" marT="8315" marB="0"/>
                </a:tc>
                <a:tc>
                  <a:txBody>
                    <a:bodyPr/>
                    <a:lstStyle/>
                    <a:p>
                      <a:pPr algn="ctr" rtl="0" fontAlgn="t"/>
                      <a:r>
                        <a:rPr lang="en-US" sz="900" b="0" i="0" u="none" strike="noStrike">
                          <a:solidFill>
                            <a:schemeClr val="tx1"/>
                          </a:solidFill>
                          <a:effectLst/>
                          <a:latin typeface="+mn-lt"/>
                        </a:rPr>
                        <a:t>100</a:t>
                      </a:r>
                    </a:p>
                  </a:txBody>
                  <a:tcPr marL="9525" marR="9525" marT="9525" marB="0"/>
                </a:tc>
                <a:tc>
                  <a:txBody>
                    <a:bodyPr/>
                    <a:lstStyle/>
                    <a:p>
                      <a:pPr algn="ctr" rtl="0" fontAlgn="t"/>
                      <a:r>
                        <a:rPr lang="en-US" sz="900" b="0" i="0" u="none" strike="noStrike" dirty="0">
                          <a:solidFill>
                            <a:schemeClr val="tx1"/>
                          </a:solidFill>
                          <a:effectLst/>
                          <a:latin typeface="+mn-lt"/>
                        </a:rPr>
                        <a:t>10</a:t>
                      </a:r>
                    </a:p>
                  </a:txBody>
                  <a:tcPr marL="9525" marR="9525" marT="9525" marB="0"/>
                </a:tc>
                <a:tc>
                  <a:txBody>
                    <a:bodyPr/>
                    <a:lstStyle/>
                    <a:p>
                      <a:pPr algn="ctr" rtl="0" fontAlgn="t"/>
                      <a:r>
                        <a:rPr lang="en-US" sz="900" b="0" i="0" u="none" strike="noStrike">
                          <a:solidFill>
                            <a:schemeClr val="tx1"/>
                          </a:solidFill>
                          <a:effectLst/>
                          <a:latin typeface="+mn-lt"/>
                        </a:rPr>
                        <a:t>10</a:t>
                      </a:r>
                    </a:p>
                  </a:txBody>
                  <a:tcPr marL="9525" marR="9525" marT="9525" marB="0"/>
                </a:tc>
                <a:extLst>
                  <a:ext uri="{0D108BD9-81ED-4DB2-BD59-A6C34878D82A}">
                    <a16:rowId xmlns:a16="http://schemas.microsoft.com/office/drawing/2014/main" val="2637813052"/>
                  </a:ext>
                </a:extLst>
              </a:tr>
              <a:tr h="150219">
                <a:tc>
                  <a:txBody>
                    <a:bodyPr/>
                    <a:lstStyle/>
                    <a:p>
                      <a:pPr algn="ctr" rtl="0" fontAlgn="t"/>
                      <a:r>
                        <a:rPr lang="en-US" sz="900" b="1" i="0" u="none" strike="noStrike">
                          <a:solidFill>
                            <a:schemeClr val="tx1"/>
                          </a:solidFill>
                          <a:effectLst/>
                          <a:latin typeface="+mn-lt"/>
                        </a:rPr>
                        <a:t>R high [</a:t>
                      </a:r>
                      <a:r>
                        <a:rPr lang="el-GR" sz="900" b="1" i="0" u="none" strike="noStrike">
                          <a:solidFill>
                            <a:schemeClr val="tx1"/>
                          </a:solidFill>
                          <a:effectLst/>
                          <a:latin typeface="+mn-lt"/>
                        </a:rPr>
                        <a:t>Ω]</a:t>
                      </a:r>
                    </a:p>
                  </a:txBody>
                  <a:tcPr marL="9525" marR="9525" marT="9525" marB="0"/>
                </a:tc>
                <a:tc>
                  <a:txBody>
                    <a:bodyPr/>
                    <a:lstStyle/>
                    <a:p>
                      <a:pPr algn="ctr" rtl="0" fontAlgn="t"/>
                      <a:r>
                        <a:rPr lang="en-US" sz="900" b="0" u="none" strike="noStrike">
                          <a:solidFill>
                            <a:schemeClr val="tx1"/>
                          </a:solidFill>
                          <a:effectLst/>
                          <a:latin typeface="+mn-lt"/>
                        </a:rPr>
                        <a:t>3x10</a:t>
                      </a:r>
                      <a:r>
                        <a:rPr lang="en-US" sz="900" b="0" u="none" strike="noStrike" baseline="30000">
                          <a:solidFill>
                            <a:schemeClr val="tx1"/>
                          </a:solidFill>
                          <a:effectLst/>
                          <a:latin typeface="+mn-lt"/>
                        </a:rPr>
                        <a:t>7</a:t>
                      </a:r>
                      <a:endParaRPr lang="en-US" sz="900" b="0" i="0" u="none" strike="noStrike">
                        <a:solidFill>
                          <a:schemeClr val="tx1"/>
                        </a:solidFill>
                        <a:effectLst/>
                        <a:latin typeface="+mn-lt"/>
                      </a:endParaRPr>
                    </a:p>
                  </a:txBody>
                  <a:tcPr marL="7511" marR="7511" marT="7511" marB="0"/>
                </a:tc>
                <a:tc>
                  <a:txBody>
                    <a:bodyPr/>
                    <a:lstStyle/>
                    <a:p>
                      <a:pPr algn="ctr" rtl="0" fontAlgn="t"/>
                      <a:r>
                        <a:rPr lang="en-US" sz="900" b="0" u="none" strike="noStrike">
                          <a:solidFill>
                            <a:schemeClr val="tx1"/>
                          </a:solidFill>
                          <a:effectLst/>
                          <a:latin typeface="+mn-lt"/>
                        </a:rPr>
                        <a:t>10</a:t>
                      </a:r>
                      <a:r>
                        <a:rPr lang="en-US" sz="900" b="0" u="none" strike="noStrike" baseline="30000">
                          <a:solidFill>
                            <a:schemeClr val="tx1"/>
                          </a:solidFill>
                          <a:effectLst/>
                          <a:latin typeface="+mn-lt"/>
                        </a:rPr>
                        <a:t>6</a:t>
                      </a:r>
                      <a:endParaRPr lang="en-US" sz="900" b="0" i="0" u="none" strike="noStrike">
                        <a:solidFill>
                          <a:schemeClr val="tx1"/>
                        </a:solidFill>
                        <a:effectLst/>
                        <a:latin typeface="+mn-lt"/>
                      </a:endParaRPr>
                    </a:p>
                  </a:txBody>
                  <a:tcPr marL="7511" marR="7511" marT="7511" marB="0"/>
                </a:tc>
                <a:tc>
                  <a:txBody>
                    <a:bodyPr/>
                    <a:lstStyle/>
                    <a:p>
                      <a:pPr algn="ctr" rtl="0" fontAlgn="t"/>
                      <a:r>
                        <a:rPr lang="en-US" sz="900" b="0" u="none" strike="noStrike">
                          <a:solidFill>
                            <a:schemeClr val="tx1"/>
                          </a:solidFill>
                          <a:effectLst/>
                          <a:latin typeface="+mn-lt"/>
                        </a:rPr>
                        <a:t>2x10</a:t>
                      </a:r>
                      <a:r>
                        <a:rPr lang="en-US" sz="900" b="0" u="none" strike="noStrike" baseline="30000">
                          <a:solidFill>
                            <a:schemeClr val="tx1"/>
                          </a:solidFill>
                          <a:effectLst/>
                          <a:latin typeface="+mn-lt"/>
                        </a:rPr>
                        <a:t>5</a:t>
                      </a:r>
                      <a:endParaRPr lang="en-US" sz="900" b="0" i="0" u="none" strike="noStrike">
                        <a:solidFill>
                          <a:schemeClr val="tx1"/>
                        </a:solidFill>
                        <a:effectLst/>
                        <a:latin typeface="+mn-lt"/>
                      </a:endParaRPr>
                    </a:p>
                  </a:txBody>
                  <a:tcPr marL="8315" marR="8315" marT="8315" marB="0"/>
                </a:tc>
                <a:tc>
                  <a:txBody>
                    <a:bodyPr/>
                    <a:lstStyle/>
                    <a:p>
                      <a:pPr algn="ctr" rtl="0" fontAlgn="t"/>
                      <a:r>
                        <a:rPr lang="en-US" sz="900" b="0" i="0" u="none" strike="noStrike">
                          <a:solidFill>
                            <a:schemeClr val="tx1"/>
                          </a:solidFill>
                          <a:effectLst/>
                          <a:latin typeface="+mn-lt"/>
                        </a:rPr>
                        <a:t>3x10</a:t>
                      </a:r>
                      <a:r>
                        <a:rPr lang="en-US" sz="900" b="0" i="0" u="none" strike="noStrike" baseline="30000">
                          <a:solidFill>
                            <a:schemeClr val="tx1"/>
                          </a:solidFill>
                          <a:effectLst/>
                          <a:latin typeface="+mn-lt"/>
                        </a:rPr>
                        <a:t>7</a:t>
                      </a:r>
                      <a:endParaRPr lang="en-US" sz="900" b="0" i="0" u="none" strike="noStrike">
                        <a:solidFill>
                          <a:schemeClr val="tx1"/>
                        </a:solidFill>
                        <a:effectLst/>
                        <a:latin typeface="+mn-lt"/>
                      </a:endParaRPr>
                    </a:p>
                  </a:txBody>
                  <a:tcPr marL="9525" marR="9525" marT="9525" marB="0"/>
                </a:tc>
                <a:tc>
                  <a:txBody>
                    <a:bodyPr/>
                    <a:lstStyle/>
                    <a:p>
                      <a:pPr algn="ctr" rtl="0" fontAlgn="t"/>
                      <a:r>
                        <a:rPr lang="en-US" sz="900" b="0" i="0" u="none" strike="noStrike" dirty="0">
                          <a:solidFill>
                            <a:schemeClr val="tx1"/>
                          </a:solidFill>
                          <a:effectLst/>
                          <a:latin typeface="+mn-lt"/>
                        </a:rPr>
                        <a:t>5x10</a:t>
                      </a:r>
                      <a:r>
                        <a:rPr lang="en-US" sz="900" b="0" i="0" u="none" strike="noStrike" baseline="30000" dirty="0">
                          <a:solidFill>
                            <a:schemeClr val="tx1"/>
                          </a:solidFill>
                          <a:effectLst/>
                          <a:latin typeface="+mn-lt"/>
                        </a:rPr>
                        <a:t>4</a:t>
                      </a:r>
                      <a:endParaRPr lang="en-US" sz="900" b="0" i="0" u="none" strike="noStrike" dirty="0">
                        <a:solidFill>
                          <a:schemeClr val="tx1"/>
                        </a:solidFill>
                        <a:effectLst/>
                        <a:latin typeface="+mn-lt"/>
                      </a:endParaRPr>
                    </a:p>
                  </a:txBody>
                  <a:tcPr marL="9525" marR="9525" marT="9525" marB="0"/>
                </a:tc>
                <a:tc>
                  <a:txBody>
                    <a:bodyPr/>
                    <a:lstStyle/>
                    <a:p>
                      <a:pPr algn="ctr" rtl="0" fontAlgn="t"/>
                      <a:r>
                        <a:rPr lang="en-US" sz="900" b="0" i="0" u="none" strike="noStrike">
                          <a:solidFill>
                            <a:schemeClr val="tx1"/>
                          </a:solidFill>
                          <a:effectLst/>
                          <a:latin typeface="+mn-lt"/>
                        </a:rPr>
                        <a:t>10</a:t>
                      </a:r>
                      <a:r>
                        <a:rPr lang="en-US" sz="900" b="0" i="0" u="none" strike="noStrike" baseline="30000">
                          <a:solidFill>
                            <a:schemeClr val="tx1"/>
                          </a:solidFill>
                          <a:effectLst/>
                          <a:latin typeface="+mn-lt"/>
                        </a:rPr>
                        <a:t>8</a:t>
                      </a:r>
                      <a:endParaRPr lang="en-US" sz="900" b="0" i="0" u="none" strike="noStrike">
                        <a:solidFill>
                          <a:schemeClr val="tx1"/>
                        </a:solidFill>
                        <a:effectLst/>
                        <a:latin typeface="+mn-lt"/>
                      </a:endParaRPr>
                    </a:p>
                  </a:txBody>
                  <a:tcPr marL="9525" marR="9525" marT="9525" marB="0"/>
                </a:tc>
                <a:extLst>
                  <a:ext uri="{0D108BD9-81ED-4DB2-BD59-A6C34878D82A}">
                    <a16:rowId xmlns:a16="http://schemas.microsoft.com/office/drawing/2014/main" val="742311164"/>
                  </a:ext>
                </a:extLst>
              </a:tr>
              <a:tr h="150219">
                <a:tc>
                  <a:txBody>
                    <a:bodyPr/>
                    <a:lstStyle/>
                    <a:p>
                      <a:pPr algn="ctr" rtl="0" fontAlgn="t"/>
                      <a:r>
                        <a:rPr lang="en-US" sz="900" b="1" i="0" u="none" strike="noStrike">
                          <a:solidFill>
                            <a:schemeClr val="tx1"/>
                          </a:solidFill>
                          <a:effectLst/>
                          <a:latin typeface="+mn-lt"/>
                        </a:rPr>
                        <a:t>R low [</a:t>
                      </a:r>
                      <a:r>
                        <a:rPr lang="el-GR" sz="900" b="1" i="0" u="none" strike="noStrike">
                          <a:solidFill>
                            <a:schemeClr val="tx1"/>
                          </a:solidFill>
                          <a:effectLst/>
                          <a:latin typeface="+mn-lt"/>
                        </a:rPr>
                        <a:t>Ω]</a:t>
                      </a:r>
                    </a:p>
                  </a:txBody>
                  <a:tcPr marL="9525" marR="9525" marT="9525" marB="0"/>
                </a:tc>
                <a:tc>
                  <a:txBody>
                    <a:bodyPr/>
                    <a:lstStyle/>
                    <a:p>
                      <a:pPr algn="ctr" rtl="0" fontAlgn="t"/>
                      <a:r>
                        <a:rPr lang="en-US" sz="900" b="0" u="none" strike="noStrike">
                          <a:solidFill>
                            <a:schemeClr val="tx1"/>
                          </a:solidFill>
                          <a:effectLst/>
                          <a:latin typeface="+mn-lt"/>
                        </a:rPr>
                        <a:t>3x10</a:t>
                      </a:r>
                      <a:r>
                        <a:rPr lang="en-US" sz="900" b="0" u="none" strike="noStrike" baseline="30000">
                          <a:solidFill>
                            <a:schemeClr val="tx1"/>
                          </a:solidFill>
                          <a:effectLst/>
                          <a:latin typeface="+mn-lt"/>
                        </a:rPr>
                        <a:t>4</a:t>
                      </a:r>
                      <a:endParaRPr lang="en-US" sz="900" b="0" i="0" u="none" strike="noStrike">
                        <a:solidFill>
                          <a:schemeClr val="tx1"/>
                        </a:solidFill>
                        <a:effectLst/>
                        <a:latin typeface="+mn-lt"/>
                      </a:endParaRPr>
                    </a:p>
                  </a:txBody>
                  <a:tcPr marL="7511" marR="7511" marT="7511" marB="0"/>
                </a:tc>
                <a:tc>
                  <a:txBody>
                    <a:bodyPr/>
                    <a:lstStyle/>
                    <a:p>
                      <a:pPr algn="ctr" rtl="0" fontAlgn="t"/>
                      <a:r>
                        <a:rPr lang="en-US" sz="900" b="0" u="none" strike="noStrike">
                          <a:solidFill>
                            <a:schemeClr val="tx1"/>
                          </a:solidFill>
                          <a:effectLst/>
                          <a:latin typeface="+mn-lt"/>
                        </a:rPr>
                        <a:t>10</a:t>
                      </a:r>
                      <a:r>
                        <a:rPr lang="en-US" sz="900" b="0" u="none" strike="noStrike" baseline="30000">
                          <a:solidFill>
                            <a:schemeClr val="tx1"/>
                          </a:solidFill>
                          <a:effectLst/>
                          <a:latin typeface="+mn-lt"/>
                        </a:rPr>
                        <a:t>4</a:t>
                      </a:r>
                      <a:endParaRPr lang="en-US" sz="900" b="0" i="0" u="none" strike="noStrike">
                        <a:solidFill>
                          <a:schemeClr val="tx1"/>
                        </a:solidFill>
                        <a:effectLst/>
                        <a:latin typeface="+mn-lt"/>
                      </a:endParaRPr>
                    </a:p>
                  </a:txBody>
                  <a:tcPr marL="7511" marR="7511" marT="7511" marB="0"/>
                </a:tc>
                <a:tc>
                  <a:txBody>
                    <a:bodyPr/>
                    <a:lstStyle/>
                    <a:p>
                      <a:pPr algn="ctr" rtl="0" fontAlgn="t"/>
                      <a:r>
                        <a:rPr lang="en-US" sz="900" b="0" u="none" strike="noStrike">
                          <a:solidFill>
                            <a:schemeClr val="tx1"/>
                          </a:solidFill>
                          <a:effectLst/>
                          <a:latin typeface="+mn-lt"/>
                        </a:rPr>
                        <a:t>2x10</a:t>
                      </a:r>
                      <a:r>
                        <a:rPr lang="en-US" sz="900" b="0" u="none" strike="noStrike" baseline="30000">
                          <a:solidFill>
                            <a:schemeClr val="tx1"/>
                          </a:solidFill>
                          <a:effectLst/>
                          <a:latin typeface="+mn-lt"/>
                        </a:rPr>
                        <a:t>4</a:t>
                      </a:r>
                      <a:endParaRPr lang="en-US" sz="900" b="0" i="0" u="none" strike="noStrike">
                        <a:solidFill>
                          <a:schemeClr val="tx1"/>
                        </a:solidFill>
                        <a:effectLst/>
                        <a:latin typeface="+mn-lt"/>
                      </a:endParaRPr>
                    </a:p>
                  </a:txBody>
                  <a:tcPr marL="8315" marR="8315" marT="8315" marB="0"/>
                </a:tc>
                <a:tc>
                  <a:txBody>
                    <a:bodyPr/>
                    <a:lstStyle/>
                    <a:p>
                      <a:pPr algn="ctr" rtl="0" fontAlgn="t"/>
                      <a:r>
                        <a:rPr lang="en-US" sz="900" b="0" i="0" u="none" strike="noStrike">
                          <a:solidFill>
                            <a:schemeClr val="tx1"/>
                          </a:solidFill>
                          <a:effectLst/>
                          <a:latin typeface="+mn-lt"/>
                        </a:rPr>
                        <a:t>3x10</a:t>
                      </a:r>
                      <a:r>
                        <a:rPr lang="en-US" sz="900" b="0" i="0" u="none" strike="noStrike" baseline="30000">
                          <a:solidFill>
                            <a:schemeClr val="tx1"/>
                          </a:solidFill>
                          <a:effectLst/>
                          <a:latin typeface="+mn-lt"/>
                        </a:rPr>
                        <a:t>4</a:t>
                      </a:r>
                      <a:endParaRPr lang="en-US" sz="900" b="0" i="0" u="none" strike="noStrike">
                        <a:solidFill>
                          <a:schemeClr val="tx1"/>
                        </a:solidFill>
                        <a:effectLst/>
                        <a:latin typeface="+mn-lt"/>
                      </a:endParaRPr>
                    </a:p>
                  </a:txBody>
                  <a:tcPr marL="9525" marR="9525" marT="9525" marB="0"/>
                </a:tc>
                <a:tc>
                  <a:txBody>
                    <a:bodyPr/>
                    <a:lstStyle/>
                    <a:p>
                      <a:pPr algn="ctr" rtl="0" fontAlgn="t"/>
                      <a:r>
                        <a:rPr lang="en-US" sz="900" b="0" i="0" u="none" strike="noStrike" dirty="0">
                          <a:solidFill>
                            <a:schemeClr val="tx1"/>
                          </a:solidFill>
                          <a:effectLst/>
                          <a:latin typeface="+mn-lt"/>
                        </a:rPr>
                        <a:t>4x10</a:t>
                      </a:r>
                      <a:r>
                        <a:rPr lang="en-US" sz="900" b="0" i="0" u="none" strike="noStrike" baseline="30000" dirty="0">
                          <a:solidFill>
                            <a:schemeClr val="tx1"/>
                          </a:solidFill>
                          <a:effectLst/>
                          <a:latin typeface="+mn-lt"/>
                        </a:rPr>
                        <a:t>3</a:t>
                      </a:r>
                      <a:endParaRPr lang="en-US" sz="900" b="0" i="0" u="none" strike="noStrike" dirty="0">
                        <a:solidFill>
                          <a:schemeClr val="tx1"/>
                        </a:solidFill>
                        <a:effectLst/>
                        <a:latin typeface="+mn-lt"/>
                      </a:endParaRPr>
                    </a:p>
                  </a:txBody>
                  <a:tcPr marL="9525" marR="9525" marT="9525" marB="0"/>
                </a:tc>
                <a:tc>
                  <a:txBody>
                    <a:bodyPr/>
                    <a:lstStyle/>
                    <a:p>
                      <a:pPr algn="ctr" rtl="0" fontAlgn="t"/>
                      <a:r>
                        <a:rPr lang="en-US" sz="900" b="0" i="0" u="none" strike="noStrike">
                          <a:solidFill>
                            <a:schemeClr val="tx1"/>
                          </a:solidFill>
                          <a:effectLst/>
                          <a:latin typeface="+mn-lt"/>
                        </a:rPr>
                        <a:t>10</a:t>
                      </a:r>
                      <a:r>
                        <a:rPr lang="en-US" sz="900" b="0" i="0" u="none" strike="noStrike" baseline="30000">
                          <a:solidFill>
                            <a:schemeClr val="tx1"/>
                          </a:solidFill>
                          <a:effectLst/>
                          <a:latin typeface="+mn-lt"/>
                        </a:rPr>
                        <a:t>7</a:t>
                      </a:r>
                      <a:endParaRPr lang="en-US" sz="900" b="0" i="0" u="none" strike="noStrike">
                        <a:solidFill>
                          <a:schemeClr val="tx1"/>
                        </a:solidFill>
                        <a:effectLst/>
                        <a:latin typeface="+mn-lt"/>
                      </a:endParaRPr>
                    </a:p>
                  </a:txBody>
                  <a:tcPr marL="9525" marR="9525" marT="9525" marB="0"/>
                </a:tc>
                <a:extLst>
                  <a:ext uri="{0D108BD9-81ED-4DB2-BD59-A6C34878D82A}">
                    <a16:rowId xmlns:a16="http://schemas.microsoft.com/office/drawing/2014/main" val="1996578240"/>
                  </a:ext>
                </a:extLst>
              </a:tr>
              <a:tr h="160233">
                <a:tc>
                  <a:txBody>
                    <a:bodyPr/>
                    <a:lstStyle/>
                    <a:p>
                      <a:pPr algn="ctr" rtl="0" fontAlgn="t"/>
                      <a:r>
                        <a:rPr lang="en-US" sz="900" b="1" i="0" u="none" strike="noStrike">
                          <a:solidFill>
                            <a:schemeClr val="tx1"/>
                          </a:solidFill>
                          <a:effectLst/>
                          <a:latin typeface="+mn-lt"/>
                        </a:rPr>
                        <a:t>Endurance</a:t>
                      </a:r>
                    </a:p>
                  </a:txBody>
                  <a:tcPr marL="9525" marR="9525" marT="9525" marB="0"/>
                </a:tc>
                <a:tc>
                  <a:txBody>
                    <a:bodyPr/>
                    <a:lstStyle/>
                    <a:p>
                      <a:pPr algn="ctr" rtl="0" fontAlgn="t"/>
                      <a:r>
                        <a:rPr lang="en-US" sz="900" b="0" u="none" strike="noStrike">
                          <a:solidFill>
                            <a:schemeClr val="tx1"/>
                          </a:solidFill>
                          <a:effectLst/>
                          <a:latin typeface="+mn-lt"/>
                        </a:rPr>
                        <a:t>10</a:t>
                      </a:r>
                      <a:r>
                        <a:rPr lang="en-US" sz="900" b="0" u="none" strike="noStrike" baseline="30000">
                          <a:solidFill>
                            <a:schemeClr val="tx1"/>
                          </a:solidFill>
                          <a:effectLst/>
                          <a:latin typeface="+mn-lt"/>
                        </a:rPr>
                        <a:t>9</a:t>
                      </a:r>
                      <a:endParaRPr lang="en-US" sz="900" b="0" i="0" u="none" strike="noStrike">
                        <a:solidFill>
                          <a:schemeClr val="tx1"/>
                        </a:solidFill>
                        <a:effectLst/>
                        <a:latin typeface="+mn-lt"/>
                      </a:endParaRPr>
                    </a:p>
                  </a:txBody>
                  <a:tcPr marL="7511" marR="7511" marT="7511" marB="0"/>
                </a:tc>
                <a:tc>
                  <a:txBody>
                    <a:bodyPr/>
                    <a:lstStyle/>
                    <a:p>
                      <a:pPr algn="ctr" rtl="0" fontAlgn="t"/>
                      <a:r>
                        <a:rPr lang="en-US" sz="900" b="0" u="none" strike="noStrike">
                          <a:solidFill>
                            <a:schemeClr val="tx1"/>
                          </a:solidFill>
                          <a:effectLst/>
                          <a:latin typeface="+mn-lt"/>
                        </a:rPr>
                        <a:t>10</a:t>
                      </a:r>
                      <a:r>
                        <a:rPr lang="en-US" sz="900" b="0" u="none" strike="noStrike" baseline="30000">
                          <a:solidFill>
                            <a:schemeClr val="tx1"/>
                          </a:solidFill>
                          <a:effectLst/>
                          <a:latin typeface="+mn-lt"/>
                        </a:rPr>
                        <a:t>4</a:t>
                      </a:r>
                      <a:endParaRPr lang="en-US" sz="900" b="0" i="0" u="none" strike="noStrike">
                        <a:solidFill>
                          <a:schemeClr val="tx1"/>
                        </a:solidFill>
                        <a:effectLst/>
                        <a:latin typeface="+mn-lt"/>
                      </a:endParaRPr>
                    </a:p>
                  </a:txBody>
                  <a:tcPr marL="7511" marR="7511" marT="7511" marB="0"/>
                </a:tc>
                <a:tc>
                  <a:txBody>
                    <a:bodyPr/>
                    <a:lstStyle/>
                    <a:p>
                      <a:pPr algn="ctr" rtl="0" fontAlgn="t"/>
                      <a:r>
                        <a:rPr lang="en-US" sz="900" b="0" u="none" strike="noStrike">
                          <a:solidFill>
                            <a:schemeClr val="tx1"/>
                          </a:solidFill>
                          <a:effectLst/>
                          <a:latin typeface="+mn-lt"/>
                        </a:rPr>
                        <a:t>10</a:t>
                      </a:r>
                      <a:r>
                        <a:rPr lang="en-US" sz="900" b="0" u="none" strike="noStrike" baseline="30000">
                          <a:solidFill>
                            <a:schemeClr val="tx1"/>
                          </a:solidFill>
                          <a:effectLst/>
                          <a:latin typeface="+mn-lt"/>
                        </a:rPr>
                        <a:t>3</a:t>
                      </a:r>
                      <a:endParaRPr lang="en-US" sz="900" b="0" i="0" u="none" strike="noStrike">
                        <a:solidFill>
                          <a:schemeClr val="tx1"/>
                        </a:solidFill>
                        <a:effectLst/>
                        <a:latin typeface="+mn-lt"/>
                      </a:endParaRPr>
                    </a:p>
                  </a:txBody>
                  <a:tcPr marL="8315" marR="8315" marT="8315" marB="0"/>
                </a:tc>
                <a:tc>
                  <a:txBody>
                    <a:bodyPr/>
                    <a:lstStyle/>
                    <a:p>
                      <a:pPr algn="ctr" rtl="0" fontAlgn="t"/>
                      <a:r>
                        <a:rPr lang="en-US" sz="900" b="0" i="0" u="none" strike="noStrike">
                          <a:solidFill>
                            <a:schemeClr val="tx1"/>
                          </a:solidFill>
                          <a:effectLst/>
                          <a:latin typeface="+mn-lt"/>
                        </a:rPr>
                        <a:t>10</a:t>
                      </a:r>
                      <a:r>
                        <a:rPr lang="en-US" sz="900" b="0" i="0" u="none" strike="noStrike" baseline="30000">
                          <a:solidFill>
                            <a:schemeClr val="tx1"/>
                          </a:solidFill>
                          <a:effectLst/>
                          <a:latin typeface="+mn-lt"/>
                        </a:rPr>
                        <a:t>8</a:t>
                      </a:r>
                      <a:endParaRPr lang="en-US" sz="900" b="0" i="0" u="none" strike="noStrike">
                        <a:solidFill>
                          <a:schemeClr val="tx1"/>
                        </a:solidFill>
                        <a:effectLst/>
                        <a:latin typeface="+mn-lt"/>
                      </a:endParaRPr>
                    </a:p>
                  </a:txBody>
                  <a:tcPr marL="9525" marR="9525" marT="9525" marB="0"/>
                </a:tc>
                <a:tc>
                  <a:txBody>
                    <a:bodyPr/>
                    <a:lstStyle/>
                    <a:p>
                      <a:pPr algn="ctr" rtl="0" fontAlgn="t"/>
                      <a:r>
                        <a:rPr lang="en-US" sz="900" b="0" i="0" u="none" strike="noStrike" dirty="0">
                          <a:solidFill>
                            <a:schemeClr val="tx1"/>
                          </a:solidFill>
                          <a:effectLst/>
                          <a:latin typeface="+mn-lt"/>
                        </a:rPr>
                        <a:t>&gt;10</a:t>
                      </a:r>
                      <a:r>
                        <a:rPr lang="en-US" sz="900" b="0" i="0" u="none" strike="noStrike" baseline="30000" dirty="0">
                          <a:solidFill>
                            <a:schemeClr val="tx1"/>
                          </a:solidFill>
                          <a:effectLst/>
                          <a:latin typeface="+mn-lt"/>
                        </a:rPr>
                        <a:t>5</a:t>
                      </a:r>
                      <a:endParaRPr lang="en-US" sz="900" b="0" i="0" u="none" strike="noStrike" dirty="0">
                        <a:solidFill>
                          <a:schemeClr val="tx1"/>
                        </a:solidFill>
                        <a:effectLst/>
                        <a:latin typeface="+mn-lt"/>
                      </a:endParaRPr>
                    </a:p>
                  </a:txBody>
                  <a:tcPr marL="9525" marR="9525" marT="9525" marB="0"/>
                </a:tc>
                <a:tc>
                  <a:txBody>
                    <a:bodyPr/>
                    <a:lstStyle/>
                    <a:p>
                      <a:pPr algn="ctr" rtl="0" fontAlgn="t"/>
                      <a:r>
                        <a:rPr lang="en-US" sz="900" b="0" i="0" u="none" strike="noStrike">
                          <a:solidFill>
                            <a:schemeClr val="tx1"/>
                          </a:solidFill>
                          <a:effectLst/>
                          <a:latin typeface="+mn-lt"/>
                        </a:rPr>
                        <a:t>10</a:t>
                      </a:r>
                      <a:r>
                        <a:rPr lang="en-US" sz="900" b="0" i="0" u="none" strike="noStrike" baseline="30000">
                          <a:solidFill>
                            <a:schemeClr val="tx1"/>
                          </a:solidFill>
                          <a:effectLst/>
                          <a:latin typeface="+mn-lt"/>
                        </a:rPr>
                        <a:t>6</a:t>
                      </a:r>
                      <a:endParaRPr lang="en-US" sz="900" b="0" i="0" u="none" strike="noStrike">
                        <a:solidFill>
                          <a:schemeClr val="tx1"/>
                        </a:solidFill>
                        <a:effectLst/>
                        <a:latin typeface="+mn-lt"/>
                      </a:endParaRPr>
                    </a:p>
                  </a:txBody>
                  <a:tcPr marL="9525" marR="9525" marT="9525" marB="0"/>
                </a:tc>
                <a:extLst>
                  <a:ext uri="{0D108BD9-81ED-4DB2-BD59-A6C34878D82A}">
                    <a16:rowId xmlns:a16="http://schemas.microsoft.com/office/drawing/2014/main" val="432072482"/>
                  </a:ext>
                </a:extLst>
              </a:tr>
              <a:tr h="0">
                <a:tc>
                  <a:txBody>
                    <a:bodyPr/>
                    <a:lstStyle/>
                    <a:p>
                      <a:pPr algn="ctr" rtl="0" fontAlgn="t"/>
                      <a:r>
                        <a:rPr lang="en-US" sz="900" b="1" i="0" u="none" strike="noStrike" dirty="0">
                          <a:solidFill>
                            <a:schemeClr val="tx1"/>
                          </a:solidFill>
                          <a:effectLst/>
                          <a:latin typeface="+mn-lt"/>
                        </a:rPr>
                        <a:t>Retention </a:t>
                      </a:r>
                    </a:p>
                  </a:txBody>
                  <a:tcPr marL="9525" marR="9525" marT="9525" marB="0"/>
                </a:tc>
                <a:tc>
                  <a:txBody>
                    <a:bodyPr/>
                    <a:lstStyle/>
                    <a:p>
                      <a:pPr algn="ctr" rtl="0" fontAlgn="t"/>
                      <a:r>
                        <a:rPr lang="en-US" sz="900" b="0" u="none" strike="noStrike" dirty="0">
                          <a:solidFill>
                            <a:schemeClr val="tx1"/>
                          </a:solidFill>
                          <a:effectLst/>
                          <a:latin typeface="+mn-lt"/>
                        </a:rPr>
                        <a:t>10y@</a:t>
                      </a:r>
                      <a:br>
                        <a:rPr lang="en-US" sz="900" b="0" u="none" strike="noStrike" dirty="0">
                          <a:solidFill>
                            <a:schemeClr val="tx1"/>
                          </a:solidFill>
                          <a:effectLst/>
                          <a:latin typeface="+mn-lt"/>
                        </a:rPr>
                      </a:br>
                      <a:r>
                        <a:rPr lang="en-US" sz="900" b="0" u="none" strike="noStrike" dirty="0">
                          <a:solidFill>
                            <a:schemeClr val="tx1"/>
                          </a:solidFill>
                          <a:effectLst/>
                          <a:latin typeface="+mn-lt"/>
                        </a:rPr>
                        <a:t>85℃ </a:t>
                      </a:r>
                      <a:endParaRPr lang="en-US" sz="900" b="0" i="0" u="none" strike="noStrike" dirty="0">
                        <a:solidFill>
                          <a:schemeClr val="tx1"/>
                        </a:solidFill>
                        <a:effectLst/>
                        <a:latin typeface="+mn-lt"/>
                      </a:endParaRPr>
                    </a:p>
                  </a:txBody>
                  <a:tcPr marL="7511" marR="7511" marT="7511" marB="0"/>
                </a:tc>
                <a:tc>
                  <a:txBody>
                    <a:bodyPr/>
                    <a:lstStyle/>
                    <a:p>
                      <a:pPr algn="ctr" rtl="0" fontAlgn="t"/>
                      <a:r>
                        <a:rPr lang="en-US" sz="900" b="0" u="none" strike="noStrike">
                          <a:solidFill>
                            <a:schemeClr val="tx1"/>
                          </a:solidFill>
                          <a:effectLst/>
                          <a:latin typeface="+mn-lt"/>
                        </a:rPr>
                        <a:t>20000h@</a:t>
                      </a:r>
                      <a:br>
                        <a:rPr lang="en-US" sz="900" b="0" u="none" strike="noStrike">
                          <a:solidFill>
                            <a:schemeClr val="tx1"/>
                          </a:solidFill>
                          <a:effectLst/>
                          <a:latin typeface="+mn-lt"/>
                        </a:rPr>
                      </a:br>
                      <a:r>
                        <a:rPr lang="en-US" sz="900" b="0" u="none" strike="noStrike">
                          <a:solidFill>
                            <a:schemeClr val="tx1"/>
                          </a:solidFill>
                          <a:effectLst/>
                          <a:latin typeface="+mn-lt"/>
                        </a:rPr>
                        <a:t>250℃</a:t>
                      </a:r>
                      <a:endParaRPr lang="en-US" sz="900" b="0" i="0" u="none" strike="noStrike">
                        <a:solidFill>
                          <a:schemeClr val="tx1"/>
                        </a:solidFill>
                        <a:effectLst/>
                        <a:latin typeface="+mn-lt"/>
                      </a:endParaRPr>
                    </a:p>
                  </a:txBody>
                  <a:tcPr marL="7511" marR="7511" marT="7511" marB="0"/>
                </a:tc>
                <a:tc>
                  <a:txBody>
                    <a:bodyPr/>
                    <a:lstStyle/>
                    <a:p>
                      <a:pPr algn="ctr" rtl="0" fontAlgn="t"/>
                      <a:r>
                        <a:rPr lang="en-US" sz="900" b="0" u="none" strike="noStrike" dirty="0">
                          <a:solidFill>
                            <a:schemeClr val="tx1"/>
                          </a:solidFill>
                          <a:effectLst/>
                          <a:latin typeface="+mn-lt"/>
                        </a:rPr>
                        <a:t>10y@</a:t>
                      </a:r>
                      <a:br>
                        <a:rPr lang="en-US" sz="900" b="0" u="none" strike="noStrike" dirty="0">
                          <a:solidFill>
                            <a:schemeClr val="tx1"/>
                          </a:solidFill>
                          <a:effectLst/>
                          <a:latin typeface="+mn-lt"/>
                        </a:rPr>
                      </a:br>
                      <a:r>
                        <a:rPr lang="en-US" sz="900" b="0" u="none" strike="noStrike" dirty="0">
                          <a:solidFill>
                            <a:schemeClr val="tx1"/>
                          </a:solidFill>
                          <a:effectLst/>
                          <a:latin typeface="+mn-lt"/>
                        </a:rPr>
                        <a:t>70℃ </a:t>
                      </a:r>
                      <a:endParaRPr lang="en-US" sz="900" b="0" i="0" u="none" strike="noStrike" dirty="0">
                        <a:solidFill>
                          <a:schemeClr val="tx1"/>
                        </a:solidFill>
                        <a:effectLst/>
                        <a:latin typeface="+mn-lt"/>
                      </a:endParaRPr>
                    </a:p>
                  </a:txBody>
                  <a:tcPr marL="8315" marR="8315" marT="8315" marB="0"/>
                </a:tc>
                <a:tc>
                  <a:txBody>
                    <a:bodyPr/>
                    <a:lstStyle/>
                    <a:p>
                      <a:pPr algn="ctr" rtl="0" fontAlgn="t"/>
                      <a:r>
                        <a:rPr lang="en-US" sz="900" b="0" i="0" u="none" strike="noStrike">
                          <a:solidFill>
                            <a:schemeClr val="tx1"/>
                          </a:solidFill>
                          <a:effectLst/>
                          <a:latin typeface="+mn-lt"/>
                        </a:rPr>
                        <a:t>10y@</a:t>
                      </a:r>
                      <a:br>
                        <a:rPr lang="en-US" sz="900" b="0" i="0" u="none" strike="noStrike">
                          <a:solidFill>
                            <a:schemeClr val="tx1"/>
                          </a:solidFill>
                          <a:effectLst/>
                          <a:latin typeface="+mn-lt"/>
                        </a:rPr>
                      </a:br>
                      <a:r>
                        <a:rPr lang="en-US" sz="900" b="0" i="0" u="none" strike="noStrike">
                          <a:solidFill>
                            <a:schemeClr val="tx1"/>
                          </a:solidFill>
                          <a:effectLst/>
                          <a:latin typeface="+mn-lt"/>
                        </a:rPr>
                        <a:t>RT </a:t>
                      </a:r>
                    </a:p>
                  </a:txBody>
                  <a:tcPr marL="9525" marR="9525" marT="9525" marB="0"/>
                </a:tc>
                <a:tc>
                  <a:txBody>
                    <a:bodyPr/>
                    <a:lstStyle/>
                    <a:p>
                      <a:pPr algn="ctr" rtl="0" fontAlgn="t"/>
                      <a:r>
                        <a:rPr lang="en-US" sz="900" b="0" i="0" u="none" strike="noStrike" dirty="0">
                          <a:solidFill>
                            <a:schemeClr val="tx1"/>
                          </a:solidFill>
                          <a:effectLst/>
                          <a:latin typeface="+mn-lt"/>
                        </a:rPr>
                        <a:t>10y @</a:t>
                      </a:r>
                      <a:br>
                        <a:rPr lang="en-US" sz="900" b="0" i="0" u="none" strike="noStrike" dirty="0">
                          <a:solidFill>
                            <a:schemeClr val="tx1"/>
                          </a:solidFill>
                          <a:effectLst/>
                          <a:latin typeface="+mn-lt"/>
                        </a:rPr>
                      </a:br>
                      <a:r>
                        <a:rPr lang="en-US" sz="900" b="0" i="0" u="none" strike="noStrike" dirty="0">
                          <a:solidFill>
                            <a:schemeClr val="tx1"/>
                          </a:solidFill>
                          <a:effectLst/>
                          <a:latin typeface="+mn-lt"/>
                        </a:rPr>
                        <a:t>85℃ </a:t>
                      </a:r>
                    </a:p>
                  </a:txBody>
                  <a:tcPr marL="9525" marR="9525" marT="9525" marB="0"/>
                </a:tc>
                <a:tc>
                  <a:txBody>
                    <a:bodyPr/>
                    <a:lstStyle/>
                    <a:p>
                      <a:pPr algn="ctr" rtl="0" fontAlgn="t"/>
                      <a:r>
                        <a:rPr lang="en-US" sz="900" b="0" i="0" u="none" strike="noStrike" dirty="0">
                          <a:solidFill>
                            <a:schemeClr val="tx1"/>
                          </a:solidFill>
                          <a:effectLst/>
                          <a:latin typeface="+mn-lt"/>
                        </a:rPr>
                        <a:t>3y @</a:t>
                      </a:r>
                      <a:br>
                        <a:rPr lang="en-US" sz="900" b="0" i="0" u="none" strike="noStrike" dirty="0">
                          <a:solidFill>
                            <a:schemeClr val="tx1"/>
                          </a:solidFill>
                          <a:effectLst/>
                          <a:latin typeface="+mn-lt"/>
                        </a:rPr>
                      </a:br>
                      <a:r>
                        <a:rPr lang="en-US" sz="900" b="0" i="0" u="none" strike="noStrike" dirty="0">
                          <a:solidFill>
                            <a:schemeClr val="tx1"/>
                          </a:solidFill>
                          <a:effectLst/>
                          <a:latin typeface="+mn-lt"/>
                        </a:rPr>
                        <a:t>55℃ </a:t>
                      </a:r>
                    </a:p>
                  </a:txBody>
                  <a:tcPr marL="9525" marR="9525" marT="9525" marB="0"/>
                </a:tc>
                <a:extLst>
                  <a:ext uri="{0D108BD9-81ED-4DB2-BD59-A6C34878D82A}">
                    <a16:rowId xmlns:a16="http://schemas.microsoft.com/office/drawing/2014/main" val="2161874591"/>
                  </a:ext>
                </a:extLst>
              </a:tr>
            </a:tbl>
          </a:graphicData>
        </a:graphic>
      </p:graphicFrame>
      <p:grpSp>
        <p:nvGrpSpPr>
          <p:cNvPr id="154" name="Group 153">
            <a:extLst>
              <a:ext uri="{FF2B5EF4-FFF2-40B4-BE49-F238E27FC236}">
                <a16:creationId xmlns:a16="http://schemas.microsoft.com/office/drawing/2014/main" id="{592AB0F4-CF16-D84D-8725-59E3E6F4D17F}"/>
              </a:ext>
            </a:extLst>
          </p:cNvPr>
          <p:cNvGrpSpPr/>
          <p:nvPr/>
        </p:nvGrpSpPr>
        <p:grpSpPr>
          <a:xfrm>
            <a:off x="6992058" y="348508"/>
            <a:ext cx="4542559" cy="2858572"/>
            <a:chOff x="7125733" y="570427"/>
            <a:chExt cx="4542559" cy="2858572"/>
          </a:xfrm>
        </p:grpSpPr>
        <p:cxnSp>
          <p:nvCxnSpPr>
            <p:cNvPr id="113" name="Straight Arrow Connector 112">
              <a:extLst>
                <a:ext uri="{FF2B5EF4-FFF2-40B4-BE49-F238E27FC236}">
                  <a16:creationId xmlns:a16="http://schemas.microsoft.com/office/drawing/2014/main" id="{7DA41F9F-AA57-E147-B969-56B797C54978}"/>
                </a:ext>
              </a:extLst>
            </p:cNvPr>
            <p:cNvCxnSpPr>
              <a:cxnSpLocks/>
            </p:cNvCxnSpPr>
            <p:nvPr/>
          </p:nvCxnSpPr>
          <p:spPr>
            <a:xfrm flipV="1">
              <a:off x="9254268" y="690181"/>
              <a:ext cx="0" cy="273881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C33BB816-0A1F-0344-84C3-79AB838E3E1C}"/>
                </a:ext>
              </a:extLst>
            </p:cNvPr>
            <p:cNvCxnSpPr>
              <a:cxnSpLocks/>
            </p:cNvCxnSpPr>
            <p:nvPr/>
          </p:nvCxnSpPr>
          <p:spPr>
            <a:xfrm>
              <a:off x="7125733" y="2177098"/>
              <a:ext cx="417515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9" name="TextBox 118">
              <a:extLst>
                <a:ext uri="{FF2B5EF4-FFF2-40B4-BE49-F238E27FC236}">
                  <a16:creationId xmlns:a16="http://schemas.microsoft.com/office/drawing/2014/main" id="{AB13ADE1-DE14-5541-918D-9B13B938E2A0}"/>
                </a:ext>
              </a:extLst>
            </p:cNvPr>
            <p:cNvSpPr txBox="1"/>
            <p:nvPr/>
          </p:nvSpPr>
          <p:spPr>
            <a:xfrm>
              <a:off x="7780384" y="1782867"/>
              <a:ext cx="705771" cy="369332"/>
            </a:xfrm>
            <a:prstGeom prst="rect">
              <a:avLst/>
            </a:prstGeom>
            <a:noFill/>
          </p:spPr>
          <p:txBody>
            <a:bodyPr wrap="none" rtlCol="0">
              <a:spAutoFit/>
            </a:bodyPr>
            <a:lstStyle/>
            <a:p>
              <a:r>
                <a:rPr lang="en-US" b="1" dirty="0"/>
                <a:t>V</a:t>
              </a:r>
              <a:r>
                <a:rPr lang="en-US" b="1" baseline="-25000" dirty="0"/>
                <a:t>RESET</a:t>
              </a:r>
              <a:endParaRPr lang="en-US" b="1" dirty="0"/>
            </a:p>
          </p:txBody>
        </p:sp>
        <p:sp>
          <p:nvSpPr>
            <p:cNvPr id="120" name="TextBox 119">
              <a:extLst>
                <a:ext uri="{FF2B5EF4-FFF2-40B4-BE49-F238E27FC236}">
                  <a16:creationId xmlns:a16="http://schemas.microsoft.com/office/drawing/2014/main" id="{D637F7A0-D2B7-A343-B0A8-EB5054AFC47A}"/>
                </a:ext>
              </a:extLst>
            </p:cNvPr>
            <p:cNvSpPr txBox="1"/>
            <p:nvPr/>
          </p:nvSpPr>
          <p:spPr>
            <a:xfrm>
              <a:off x="10676672" y="2177097"/>
              <a:ext cx="543547" cy="369332"/>
            </a:xfrm>
            <a:prstGeom prst="rect">
              <a:avLst/>
            </a:prstGeom>
            <a:noFill/>
          </p:spPr>
          <p:txBody>
            <a:bodyPr wrap="none" rtlCol="0">
              <a:spAutoFit/>
            </a:bodyPr>
            <a:lstStyle/>
            <a:p>
              <a:r>
                <a:rPr lang="en-US" b="1" dirty="0"/>
                <a:t>V</a:t>
              </a:r>
              <a:r>
                <a:rPr lang="en-US" b="1" baseline="-25000" dirty="0"/>
                <a:t>SET</a:t>
              </a:r>
              <a:endParaRPr lang="en-US" b="1" dirty="0"/>
            </a:p>
          </p:txBody>
        </p:sp>
        <p:sp>
          <p:nvSpPr>
            <p:cNvPr id="123" name="TextBox 122">
              <a:extLst>
                <a:ext uri="{FF2B5EF4-FFF2-40B4-BE49-F238E27FC236}">
                  <a16:creationId xmlns:a16="http://schemas.microsoft.com/office/drawing/2014/main" id="{9DFBDAB3-046C-F44E-B773-5EB613A14BE0}"/>
                </a:ext>
              </a:extLst>
            </p:cNvPr>
            <p:cNvSpPr txBox="1"/>
            <p:nvPr/>
          </p:nvSpPr>
          <p:spPr>
            <a:xfrm>
              <a:off x="11300884" y="1946265"/>
              <a:ext cx="367408" cy="461665"/>
            </a:xfrm>
            <a:prstGeom prst="rect">
              <a:avLst/>
            </a:prstGeom>
            <a:noFill/>
          </p:spPr>
          <p:txBody>
            <a:bodyPr wrap="square" rtlCol="0">
              <a:spAutoFit/>
            </a:bodyPr>
            <a:lstStyle/>
            <a:p>
              <a:r>
                <a:rPr lang="en-US" sz="2400" b="1" dirty="0"/>
                <a:t>V</a:t>
              </a:r>
            </a:p>
          </p:txBody>
        </p:sp>
        <p:sp>
          <p:nvSpPr>
            <p:cNvPr id="124" name="TextBox 123">
              <a:extLst>
                <a:ext uri="{FF2B5EF4-FFF2-40B4-BE49-F238E27FC236}">
                  <a16:creationId xmlns:a16="http://schemas.microsoft.com/office/drawing/2014/main" id="{FD0FA275-451A-D84A-9109-22E4C6A7C13F}"/>
                </a:ext>
              </a:extLst>
            </p:cNvPr>
            <p:cNvSpPr txBox="1"/>
            <p:nvPr/>
          </p:nvSpPr>
          <p:spPr>
            <a:xfrm>
              <a:off x="8947175" y="570427"/>
              <a:ext cx="266420" cy="461665"/>
            </a:xfrm>
            <a:prstGeom prst="rect">
              <a:avLst/>
            </a:prstGeom>
            <a:noFill/>
          </p:spPr>
          <p:txBody>
            <a:bodyPr wrap="square" rtlCol="0">
              <a:spAutoFit/>
            </a:bodyPr>
            <a:lstStyle/>
            <a:p>
              <a:r>
                <a:rPr lang="en-US" sz="2400" b="1" dirty="0"/>
                <a:t>I</a:t>
              </a:r>
            </a:p>
          </p:txBody>
        </p:sp>
        <p:cxnSp>
          <p:nvCxnSpPr>
            <p:cNvPr id="43" name="Straight Connector 42">
              <a:extLst>
                <a:ext uri="{FF2B5EF4-FFF2-40B4-BE49-F238E27FC236}">
                  <a16:creationId xmlns:a16="http://schemas.microsoft.com/office/drawing/2014/main" id="{FA6E29EA-2B2D-4D40-8B0D-2E9F6738E51F}"/>
                </a:ext>
              </a:extLst>
            </p:cNvPr>
            <p:cNvCxnSpPr/>
            <p:nvPr/>
          </p:nvCxnSpPr>
          <p:spPr>
            <a:xfrm>
              <a:off x="9254268" y="1074075"/>
              <a:ext cx="1892342" cy="0"/>
            </a:xfrm>
            <a:prstGeom prst="line">
              <a:avLst/>
            </a:prstGeom>
            <a:ln w="3810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6C855672-4140-D54E-9A7B-DEF500489867}"/>
                </a:ext>
              </a:extLst>
            </p:cNvPr>
            <p:cNvCxnSpPr>
              <a:cxnSpLocks/>
            </p:cNvCxnSpPr>
            <p:nvPr/>
          </p:nvCxnSpPr>
          <p:spPr>
            <a:xfrm flipV="1">
              <a:off x="7578229" y="1801976"/>
              <a:ext cx="3391474" cy="72978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0" name="Straight Arrow Connector 129">
              <a:extLst>
                <a:ext uri="{FF2B5EF4-FFF2-40B4-BE49-F238E27FC236}">
                  <a16:creationId xmlns:a16="http://schemas.microsoft.com/office/drawing/2014/main" id="{3E80CF82-AA51-034A-9308-C743F3381E6B}"/>
                </a:ext>
              </a:extLst>
            </p:cNvPr>
            <p:cNvCxnSpPr>
              <a:cxnSpLocks/>
            </p:cNvCxnSpPr>
            <p:nvPr/>
          </p:nvCxnSpPr>
          <p:spPr>
            <a:xfrm flipV="1">
              <a:off x="10948446" y="1074075"/>
              <a:ext cx="0" cy="72790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3" name="TextBox 132">
              <a:extLst>
                <a:ext uri="{FF2B5EF4-FFF2-40B4-BE49-F238E27FC236}">
                  <a16:creationId xmlns:a16="http://schemas.microsoft.com/office/drawing/2014/main" id="{BAE296CE-F69D-C545-930D-A48E36CFA2AD}"/>
                </a:ext>
              </a:extLst>
            </p:cNvPr>
            <p:cNvSpPr txBox="1"/>
            <p:nvPr/>
          </p:nvSpPr>
          <p:spPr>
            <a:xfrm>
              <a:off x="10950654" y="1345321"/>
              <a:ext cx="514885" cy="369332"/>
            </a:xfrm>
            <a:prstGeom prst="rect">
              <a:avLst/>
            </a:prstGeom>
            <a:noFill/>
          </p:spPr>
          <p:txBody>
            <a:bodyPr wrap="none" rtlCol="0">
              <a:spAutoFit/>
            </a:bodyPr>
            <a:lstStyle/>
            <a:p>
              <a:r>
                <a:rPr lang="en-US" b="1" dirty="0"/>
                <a:t>SET</a:t>
              </a:r>
            </a:p>
          </p:txBody>
        </p:sp>
        <p:sp>
          <p:nvSpPr>
            <p:cNvPr id="136" name="TextBox 135">
              <a:extLst>
                <a:ext uri="{FF2B5EF4-FFF2-40B4-BE49-F238E27FC236}">
                  <a16:creationId xmlns:a16="http://schemas.microsoft.com/office/drawing/2014/main" id="{E0C93CFB-8BEC-8449-A03A-E8A001D8FFAF}"/>
                </a:ext>
              </a:extLst>
            </p:cNvPr>
            <p:cNvSpPr txBox="1"/>
            <p:nvPr/>
          </p:nvSpPr>
          <p:spPr>
            <a:xfrm>
              <a:off x="9844306" y="1593128"/>
              <a:ext cx="567143" cy="369332"/>
            </a:xfrm>
            <a:prstGeom prst="rect">
              <a:avLst/>
            </a:prstGeom>
            <a:noFill/>
          </p:spPr>
          <p:txBody>
            <a:bodyPr wrap="none" rtlCol="0">
              <a:spAutoFit/>
            </a:bodyPr>
            <a:lstStyle/>
            <a:p>
              <a:r>
                <a:rPr lang="en-US" b="1" dirty="0"/>
                <a:t>HRS</a:t>
              </a:r>
            </a:p>
          </p:txBody>
        </p:sp>
        <p:sp>
          <p:nvSpPr>
            <p:cNvPr id="137" name="TextBox 136">
              <a:extLst>
                <a:ext uri="{FF2B5EF4-FFF2-40B4-BE49-F238E27FC236}">
                  <a16:creationId xmlns:a16="http://schemas.microsoft.com/office/drawing/2014/main" id="{E2974969-20F9-9943-90D8-0732133C3BEB}"/>
                </a:ext>
              </a:extLst>
            </p:cNvPr>
            <p:cNvSpPr txBox="1"/>
            <p:nvPr/>
          </p:nvSpPr>
          <p:spPr>
            <a:xfrm>
              <a:off x="8608301" y="2722216"/>
              <a:ext cx="519053" cy="369332"/>
            </a:xfrm>
            <a:prstGeom prst="rect">
              <a:avLst/>
            </a:prstGeom>
            <a:noFill/>
          </p:spPr>
          <p:txBody>
            <a:bodyPr wrap="none" rtlCol="0">
              <a:spAutoFit/>
            </a:bodyPr>
            <a:lstStyle/>
            <a:p>
              <a:r>
                <a:rPr lang="en-US" b="1" dirty="0"/>
                <a:t>LRS</a:t>
              </a:r>
            </a:p>
          </p:txBody>
        </p:sp>
        <p:cxnSp>
          <p:nvCxnSpPr>
            <p:cNvPr id="139" name="Straight Connector 138">
              <a:extLst>
                <a:ext uri="{FF2B5EF4-FFF2-40B4-BE49-F238E27FC236}">
                  <a16:creationId xmlns:a16="http://schemas.microsoft.com/office/drawing/2014/main" id="{9DA072C5-E106-9845-9C74-D959AB1871D5}"/>
                </a:ext>
              </a:extLst>
            </p:cNvPr>
            <p:cNvCxnSpPr>
              <a:cxnSpLocks/>
              <a:endCxn id="120" idx="0"/>
            </p:cNvCxnSpPr>
            <p:nvPr/>
          </p:nvCxnSpPr>
          <p:spPr>
            <a:xfrm>
              <a:off x="10948446" y="1799081"/>
              <a:ext cx="0" cy="378016"/>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41" name="Straight Arrow Connector 140">
              <a:extLst>
                <a:ext uri="{FF2B5EF4-FFF2-40B4-BE49-F238E27FC236}">
                  <a16:creationId xmlns:a16="http://schemas.microsoft.com/office/drawing/2014/main" id="{6B553AF6-696A-BF4A-B957-86F46E7CC816}"/>
                </a:ext>
              </a:extLst>
            </p:cNvPr>
            <p:cNvCxnSpPr>
              <a:cxnSpLocks/>
            </p:cNvCxnSpPr>
            <p:nvPr/>
          </p:nvCxnSpPr>
          <p:spPr>
            <a:xfrm flipV="1">
              <a:off x="8137513" y="2408712"/>
              <a:ext cx="0" cy="859421"/>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EC045BA3-6346-2B4A-9ECF-C52908F9D329}"/>
                </a:ext>
              </a:extLst>
            </p:cNvPr>
            <p:cNvCxnSpPr>
              <a:cxnSpLocks/>
            </p:cNvCxnSpPr>
            <p:nvPr/>
          </p:nvCxnSpPr>
          <p:spPr>
            <a:xfrm>
              <a:off x="8138559" y="2166868"/>
              <a:ext cx="0" cy="241062"/>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88EE0D81-B8A2-134A-B7DE-A86DC69EDF39}"/>
                </a:ext>
              </a:extLst>
            </p:cNvPr>
            <p:cNvCxnSpPr/>
            <p:nvPr/>
          </p:nvCxnSpPr>
          <p:spPr>
            <a:xfrm flipV="1">
              <a:off x="8133269" y="1074075"/>
              <a:ext cx="2278180" cy="219405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C0569D94-19BF-5D47-A490-1617E3617777}"/>
                </a:ext>
              </a:extLst>
            </p:cNvPr>
            <p:cNvCxnSpPr/>
            <p:nvPr/>
          </p:nvCxnSpPr>
          <p:spPr>
            <a:xfrm>
              <a:off x="10411449" y="1074075"/>
              <a:ext cx="536996" cy="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sp>
          <p:nvSpPr>
            <p:cNvPr id="150" name="TextBox 149">
              <a:extLst>
                <a:ext uri="{FF2B5EF4-FFF2-40B4-BE49-F238E27FC236}">
                  <a16:creationId xmlns:a16="http://schemas.microsoft.com/office/drawing/2014/main" id="{D7E26DA8-1373-194E-9423-DD13274AC579}"/>
                </a:ext>
              </a:extLst>
            </p:cNvPr>
            <p:cNvSpPr txBox="1"/>
            <p:nvPr/>
          </p:nvSpPr>
          <p:spPr>
            <a:xfrm>
              <a:off x="7369461" y="2715280"/>
              <a:ext cx="759503" cy="369332"/>
            </a:xfrm>
            <a:prstGeom prst="rect">
              <a:avLst/>
            </a:prstGeom>
            <a:noFill/>
          </p:spPr>
          <p:txBody>
            <a:bodyPr wrap="none" rtlCol="0">
              <a:spAutoFit/>
            </a:bodyPr>
            <a:lstStyle/>
            <a:p>
              <a:r>
                <a:rPr lang="en-US" b="1" dirty="0"/>
                <a:t>RESET</a:t>
              </a:r>
            </a:p>
          </p:txBody>
        </p:sp>
        <p:sp>
          <p:nvSpPr>
            <p:cNvPr id="152" name="TextBox 151">
              <a:extLst>
                <a:ext uri="{FF2B5EF4-FFF2-40B4-BE49-F238E27FC236}">
                  <a16:creationId xmlns:a16="http://schemas.microsoft.com/office/drawing/2014/main" id="{E06736F3-91B6-7E44-9E45-346D779ECA81}"/>
                </a:ext>
              </a:extLst>
            </p:cNvPr>
            <p:cNvSpPr txBox="1"/>
            <p:nvPr/>
          </p:nvSpPr>
          <p:spPr>
            <a:xfrm>
              <a:off x="8179789" y="932809"/>
              <a:ext cx="1042273" cy="307777"/>
            </a:xfrm>
            <a:prstGeom prst="rect">
              <a:avLst/>
            </a:prstGeom>
            <a:noFill/>
          </p:spPr>
          <p:txBody>
            <a:bodyPr wrap="none" rtlCol="0">
              <a:spAutoFit/>
            </a:bodyPr>
            <a:lstStyle/>
            <a:p>
              <a:r>
                <a:rPr lang="en-US" sz="1400" dirty="0"/>
                <a:t>Compliance</a:t>
              </a:r>
            </a:p>
          </p:txBody>
        </p:sp>
      </p:grpSp>
    </p:spTree>
    <p:extLst>
      <p:ext uri="{BB962C8B-B14F-4D97-AF65-F5344CB8AC3E}">
        <p14:creationId xmlns:p14="http://schemas.microsoft.com/office/powerpoint/2010/main" val="10934677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74DC8E-A4D3-DD45-A8A1-50752AAE5336}"/>
              </a:ext>
            </a:extLst>
          </p:cNvPr>
          <p:cNvSpPr>
            <a:spLocks noGrp="1"/>
          </p:cNvSpPr>
          <p:nvPr>
            <p:ph type="title"/>
          </p:nvPr>
        </p:nvSpPr>
        <p:spPr/>
        <p:txBody>
          <a:bodyPr/>
          <a:lstStyle/>
          <a:p>
            <a:r>
              <a:rPr lang="en-US" dirty="0"/>
              <a:t>Previous work on RRAM relays for FPGAs</a:t>
            </a:r>
          </a:p>
        </p:txBody>
      </p:sp>
      <p:sp>
        <p:nvSpPr>
          <p:cNvPr id="3" name="Content Placeholder 2">
            <a:extLst>
              <a:ext uri="{FF2B5EF4-FFF2-40B4-BE49-F238E27FC236}">
                <a16:creationId xmlns:a16="http://schemas.microsoft.com/office/drawing/2014/main" id="{BB54F9F5-4F6B-B243-841A-8CE76D8DB79D}"/>
              </a:ext>
            </a:extLst>
          </p:cNvPr>
          <p:cNvSpPr>
            <a:spLocks noGrp="1"/>
          </p:cNvSpPr>
          <p:nvPr>
            <p:ph idx="1"/>
          </p:nvPr>
        </p:nvSpPr>
        <p:spPr>
          <a:xfrm>
            <a:off x="838200" y="1825624"/>
            <a:ext cx="10515600" cy="4816475"/>
          </a:xfrm>
        </p:spPr>
        <p:txBody>
          <a:bodyPr>
            <a:normAutofit/>
          </a:bodyPr>
          <a:lstStyle/>
          <a:p>
            <a:r>
              <a:rPr lang="en-US" sz="1800" b="1" dirty="0"/>
              <a:t>Y. Y. </a:t>
            </a:r>
            <a:r>
              <a:rPr lang="en-US" sz="1800" b="1" dirty="0" err="1"/>
              <a:t>Liauw</a:t>
            </a:r>
            <a:r>
              <a:rPr lang="en-US" sz="1800" b="1" dirty="0"/>
              <a:t>, Z. Zhang, W. Kim, A. El Gamal, and S. S. Wong, “Nonvolatile 3D-FPGA with monolithically stacked RRAM-based configuration memory,” in Solid-State Circuits Conference Digest of Technical Papers (ISSCC), 2012 IEEE International, pp. 406–408, IEEE, 2012.</a:t>
            </a:r>
          </a:p>
          <a:p>
            <a:pPr lvl="1"/>
            <a:r>
              <a:rPr lang="en-US" dirty="0"/>
              <a:t>1T2R structure with two RRAM cells having opposite resistance states</a:t>
            </a:r>
          </a:p>
          <a:p>
            <a:pPr lvl="1"/>
            <a:r>
              <a:rPr lang="en-US" dirty="0"/>
              <a:t>Voltage divider controlling a pass transistor</a:t>
            </a:r>
          </a:p>
          <a:p>
            <a:pPr lvl="1"/>
            <a:r>
              <a:rPr lang="en-US" b="1" dirty="0"/>
              <a:t>Experimentally</a:t>
            </a:r>
            <a:r>
              <a:rPr lang="en-US" dirty="0"/>
              <a:t> achieved a 57% smaller die area and a 28% lower energy-delay-product (EDP) than SRAM-based design</a:t>
            </a:r>
          </a:p>
          <a:p>
            <a:pPr lvl="1"/>
            <a:r>
              <a:rPr lang="en-US" dirty="0"/>
              <a:t>Non-volatile configuration memory which enabled quick wake-up</a:t>
            </a:r>
          </a:p>
        </p:txBody>
      </p:sp>
      <p:pic>
        <p:nvPicPr>
          <p:cNvPr id="5" name="Picture 4">
            <a:extLst>
              <a:ext uri="{FF2B5EF4-FFF2-40B4-BE49-F238E27FC236}">
                <a16:creationId xmlns:a16="http://schemas.microsoft.com/office/drawing/2014/main" id="{176AEBC6-B51F-C146-ADD7-532F1A47D665}"/>
              </a:ext>
            </a:extLst>
          </p:cNvPr>
          <p:cNvPicPr>
            <a:picLocks noChangeAspect="1"/>
          </p:cNvPicPr>
          <p:nvPr/>
        </p:nvPicPr>
        <p:blipFill rotWithShape="1">
          <a:blip r:embed="rId3"/>
          <a:srcRect t="2212" r="3093"/>
          <a:stretch/>
        </p:blipFill>
        <p:spPr>
          <a:xfrm>
            <a:off x="5181748" y="4922873"/>
            <a:ext cx="1771945" cy="1570001"/>
          </a:xfrm>
          <a:prstGeom prst="rect">
            <a:avLst/>
          </a:prstGeom>
        </p:spPr>
      </p:pic>
    </p:spTree>
    <p:extLst>
      <p:ext uri="{BB962C8B-B14F-4D97-AF65-F5344CB8AC3E}">
        <p14:creationId xmlns:p14="http://schemas.microsoft.com/office/powerpoint/2010/main" val="13728546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73218B-D604-344C-88CD-D49D383E5707}"/>
              </a:ext>
            </a:extLst>
          </p:cNvPr>
          <p:cNvSpPr>
            <a:spLocks noGrp="1"/>
          </p:cNvSpPr>
          <p:nvPr>
            <p:ph type="title"/>
          </p:nvPr>
        </p:nvSpPr>
        <p:spPr/>
        <p:txBody>
          <a:bodyPr/>
          <a:lstStyle/>
          <a:p>
            <a:r>
              <a:rPr lang="en-US" dirty="0"/>
              <a:t>RRAM 1T2R Operation Modes</a:t>
            </a:r>
          </a:p>
        </p:txBody>
      </p:sp>
      <p:pic>
        <p:nvPicPr>
          <p:cNvPr id="5" name="Content Placeholder 4">
            <a:extLst>
              <a:ext uri="{FF2B5EF4-FFF2-40B4-BE49-F238E27FC236}">
                <a16:creationId xmlns:a16="http://schemas.microsoft.com/office/drawing/2014/main" id="{A6776501-0A4E-8B41-98FC-AF8DF4AD0106}"/>
              </a:ext>
            </a:extLst>
          </p:cNvPr>
          <p:cNvPicPr>
            <a:picLocks noGrp="1" noChangeAspect="1"/>
          </p:cNvPicPr>
          <p:nvPr>
            <p:ph idx="1"/>
          </p:nvPr>
        </p:nvPicPr>
        <p:blipFill>
          <a:blip r:embed="rId2"/>
          <a:stretch>
            <a:fillRect/>
          </a:stretch>
        </p:blipFill>
        <p:spPr>
          <a:xfrm>
            <a:off x="3911600" y="2286794"/>
            <a:ext cx="4368800" cy="3429000"/>
          </a:xfrm>
        </p:spPr>
      </p:pic>
    </p:spTree>
    <p:extLst>
      <p:ext uri="{BB962C8B-B14F-4D97-AF65-F5344CB8AC3E}">
        <p14:creationId xmlns:p14="http://schemas.microsoft.com/office/powerpoint/2010/main" val="25090443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C8CD8B-8176-F849-87A0-510088431BC1}"/>
              </a:ext>
            </a:extLst>
          </p:cNvPr>
          <p:cNvSpPr>
            <a:spLocks noGrp="1"/>
          </p:cNvSpPr>
          <p:nvPr>
            <p:ph type="title"/>
          </p:nvPr>
        </p:nvSpPr>
        <p:spPr>
          <a:xfrm>
            <a:off x="838200" y="-215565"/>
            <a:ext cx="10515600" cy="1325563"/>
          </a:xfrm>
        </p:spPr>
        <p:txBody>
          <a:bodyPr/>
          <a:lstStyle/>
          <a:p>
            <a:r>
              <a:rPr lang="en-US" dirty="0"/>
              <a:t>Properties that lead to overhead cancellation</a:t>
            </a:r>
          </a:p>
        </p:txBody>
      </p:sp>
      <p:graphicFrame>
        <p:nvGraphicFramePr>
          <p:cNvPr id="4" name="Content Placeholder 3">
            <a:extLst>
              <a:ext uri="{FF2B5EF4-FFF2-40B4-BE49-F238E27FC236}">
                <a16:creationId xmlns:a16="http://schemas.microsoft.com/office/drawing/2014/main" id="{74D169C6-B434-334F-8CD0-DA7048E583B3}"/>
              </a:ext>
            </a:extLst>
          </p:cNvPr>
          <p:cNvGraphicFramePr>
            <a:graphicFrameLocks noGrp="1"/>
          </p:cNvGraphicFramePr>
          <p:nvPr>
            <p:ph idx="1"/>
            <p:extLst>
              <p:ext uri="{D42A27DB-BD31-4B8C-83A1-F6EECF244321}">
                <p14:modId xmlns:p14="http://schemas.microsoft.com/office/powerpoint/2010/main" val="1392324966"/>
              </p:ext>
            </p:extLst>
          </p:nvPr>
        </p:nvGraphicFramePr>
        <p:xfrm>
          <a:off x="838200" y="850899"/>
          <a:ext cx="10515600" cy="2895600"/>
        </p:xfrm>
        <a:graphic>
          <a:graphicData uri="http://schemas.openxmlformats.org/drawingml/2006/table">
            <a:tbl>
              <a:tblPr firstRow="1" bandRow="1">
                <a:tableStyleId>{5C22544A-7EE6-4342-B048-85BDC9FD1C3A}</a:tableStyleId>
              </a:tblPr>
              <a:tblGrid>
                <a:gridCol w="2686878">
                  <a:extLst>
                    <a:ext uri="{9D8B030D-6E8A-4147-A177-3AD203B41FA5}">
                      <a16:colId xmlns:a16="http://schemas.microsoft.com/office/drawing/2014/main" val="2945896720"/>
                    </a:ext>
                  </a:extLst>
                </a:gridCol>
                <a:gridCol w="2570922">
                  <a:extLst>
                    <a:ext uri="{9D8B030D-6E8A-4147-A177-3AD203B41FA5}">
                      <a16:colId xmlns:a16="http://schemas.microsoft.com/office/drawing/2014/main" val="509376194"/>
                    </a:ext>
                  </a:extLst>
                </a:gridCol>
                <a:gridCol w="2628900">
                  <a:extLst>
                    <a:ext uri="{9D8B030D-6E8A-4147-A177-3AD203B41FA5}">
                      <a16:colId xmlns:a16="http://schemas.microsoft.com/office/drawing/2014/main" val="2745139195"/>
                    </a:ext>
                  </a:extLst>
                </a:gridCol>
                <a:gridCol w="2628900">
                  <a:extLst>
                    <a:ext uri="{9D8B030D-6E8A-4147-A177-3AD203B41FA5}">
                      <a16:colId xmlns:a16="http://schemas.microsoft.com/office/drawing/2014/main" val="3123454904"/>
                    </a:ext>
                  </a:extLst>
                </a:gridCol>
              </a:tblGrid>
              <a:tr h="272020">
                <a:tc gridSpan="2">
                  <a:txBody>
                    <a:bodyPr/>
                    <a:lstStyle/>
                    <a:p>
                      <a:r>
                        <a:rPr lang="en-US" sz="2000" dirty="0"/>
                        <a:t>NEM Relays</a:t>
                      </a:r>
                    </a:p>
                  </a:txBody>
                  <a:tcPr/>
                </a:tc>
                <a:tc hMerge="1">
                  <a:txBody>
                    <a:bodyPr/>
                    <a:lstStyle/>
                    <a:p>
                      <a:endParaRPr lang="en-US" dirty="0"/>
                    </a:p>
                  </a:txBody>
                  <a:tcPr/>
                </a:tc>
                <a:tc gridSpan="2">
                  <a:txBody>
                    <a:bodyPr/>
                    <a:lstStyle/>
                    <a:p>
                      <a:r>
                        <a:rPr lang="en-US" sz="2000" dirty="0"/>
                        <a:t>RRAM</a:t>
                      </a:r>
                    </a:p>
                  </a:txBody>
                  <a:tcPr/>
                </a:tc>
                <a:tc hMerge="1">
                  <a:txBody>
                    <a:bodyPr/>
                    <a:lstStyle/>
                    <a:p>
                      <a:endParaRPr lang="en-US" dirty="0"/>
                    </a:p>
                  </a:txBody>
                  <a:tcPr/>
                </a:tc>
                <a:extLst>
                  <a:ext uri="{0D108BD9-81ED-4DB2-BD59-A6C34878D82A}">
                    <a16:rowId xmlns:a16="http://schemas.microsoft.com/office/drawing/2014/main" val="3991576500"/>
                  </a:ext>
                </a:extLst>
              </a:tr>
              <a:tr h="272020">
                <a:tc>
                  <a:txBody>
                    <a:bodyPr/>
                    <a:lstStyle/>
                    <a:p>
                      <a:r>
                        <a:rPr lang="en-US" sz="1600" b="1" dirty="0"/>
                        <a:t>Good properties</a:t>
                      </a:r>
                    </a:p>
                  </a:txBody>
                  <a:tcPr/>
                </a:tc>
                <a:tc>
                  <a:txBody>
                    <a:bodyPr/>
                    <a:lstStyle/>
                    <a:p>
                      <a:r>
                        <a:rPr lang="en-US" sz="1600" b="1" dirty="0"/>
                        <a:t>Bad properties</a:t>
                      </a:r>
                    </a:p>
                  </a:txBody>
                  <a:tcPr/>
                </a:tc>
                <a:tc>
                  <a:txBody>
                    <a:bodyPr/>
                    <a:lstStyle/>
                    <a:p>
                      <a:r>
                        <a:rPr lang="en-US" sz="1600" b="1" dirty="0"/>
                        <a:t>Good properties</a:t>
                      </a:r>
                    </a:p>
                  </a:txBody>
                  <a:tcPr/>
                </a:tc>
                <a:tc>
                  <a:txBody>
                    <a:bodyPr/>
                    <a:lstStyle/>
                    <a:p>
                      <a:r>
                        <a:rPr lang="en-US" sz="1600" b="1" dirty="0"/>
                        <a:t>Bad properties</a:t>
                      </a:r>
                    </a:p>
                  </a:txBody>
                  <a:tcPr/>
                </a:tc>
                <a:extLst>
                  <a:ext uri="{0D108BD9-81ED-4DB2-BD59-A6C34878D82A}">
                    <a16:rowId xmlns:a16="http://schemas.microsoft.com/office/drawing/2014/main" val="4189865584"/>
                  </a:ext>
                </a:extLst>
              </a:tr>
              <a:tr h="272020">
                <a:tc>
                  <a:txBody>
                    <a:bodyPr/>
                    <a:lstStyle/>
                    <a:p>
                      <a:r>
                        <a:rPr lang="en-US" sz="1600" dirty="0"/>
                        <a:t>Infinite subthreshold slope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Storage is volatile</a:t>
                      </a:r>
                    </a:p>
                  </a:txBody>
                  <a:tcPr/>
                </a:tc>
                <a:tc>
                  <a:txBody>
                    <a:bodyPr/>
                    <a:lstStyle/>
                    <a:p>
                      <a:r>
                        <a:rPr lang="en-US" sz="1600" dirty="0"/>
                        <a:t>Nonvolatile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Large write energy</a:t>
                      </a:r>
                    </a:p>
                  </a:txBody>
                  <a:tcPr/>
                </a:tc>
                <a:extLst>
                  <a:ext uri="{0D108BD9-81ED-4DB2-BD59-A6C34878D82A}">
                    <a16:rowId xmlns:a16="http://schemas.microsoft.com/office/drawing/2014/main" val="3249809364"/>
                  </a:ext>
                </a:extLst>
              </a:tr>
              <a:tr h="469853">
                <a:tc>
                  <a:txBody>
                    <a:bodyPr/>
                    <a:lstStyle/>
                    <a:p>
                      <a:r>
                        <a:rPr lang="en-US" sz="1600" i="0" dirty="0"/>
                        <a:t>Lower ON-state resistance than transistors</a:t>
                      </a:r>
                    </a:p>
                  </a:txBody>
                  <a:tcPr/>
                </a:tc>
                <a:tc>
                  <a:txBody>
                    <a:bodyPr/>
                    <a:lstStyle/>
                    <a:p>
                      <a:r>
                        <a:rPr lang="en-US" sz="1600" dirty="0"/>
                        <a:t>Larger than transistors</a:t>
                      </a:r>
                    </a:p>
                  </a:txBody>
                  <a:tcPr/>
                </a:tc>
                <a:tc>
                  <a:txBody>
                    <a:bodyPr/>
                    <a:lstStyle/>
                    <a:p>
                      <a:r>
                        <a:rPr lang="en-US" sz="1600" i="0" dirty="0"/>
                        <a:t>Lower area than SRAM and proven scalable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Sense amp to decode takes up area</a:t>
                      </a:r>
                    </a:p>
                  </a:txBody>
                  <a:tcPr/>
                </a:tc>
                <a:extLst>
                  <a:ext uri="{0D108BD9-81ED-4DB2-BD59-A6C34878D82A}">
                    <a16:rowId xmlns:a16="http://schemas.microsoft.com/office/drawing/2014/main" val="3381196586"/>
                  </a:ext>
                </a:extLst>
              </a:tr>
              <a:tr h="469853">
                <a:tc>
                  <a:txBody>
                    <a:bodyPr/>
                    <a:lstStyle/>
                    <a:p>
                      <a:r>
                        <a:rPr lang="en-US" sz="1600" dirty="0"/>
                        <a:t>Hysteresis enables data storage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Much slower switching than transistors</a:t>
                      </a:r>
                    </a:p>
                  </a:txBody>
                  <a:tcPr/>
                </a:tc>
                <a:tc>
                  <a:txBody>
                    <a:bodyPr/>
                    <a:lstStyle/>
                    <a:p>
                      <a:r>
                        <a:rPr lang="en-US" sz="1600" dirty="0"/>
                        <a:t>Resistance-based storage allows analog design</a:t>
                      </a:r>
                    </a:p>
                  </a:txBody>
                  <a:tcPr/>
                </a:tc>
                <a:tc>
                  <a:txBody>
                    <a:bodyPr/>
                    <a:lstStyle/>
                    <a:p>
                      <a:endParaRPr lang="en-US" sz="1600" dirty="0"/>
                    </a:p>
                  </a:txBody>
                  <a:tcPr/>
                </a:tc>
                <a:extLst>
                  <a:ext uri="{0D108BD9-81ED-4DB2-BD59-A6C34878D82A}">
                    <a16:rowId xmlns:a16="http://schemas.microsoft.com/office/drawing/2014/main" val="3469153081"/>
                  </a:ext>
                </a:extLst>
              </a:tr>
              <a:tr h="272020">
                <a:tc>
                  <a:txBody>
                    <a:bodyPr/>
                    <a:lstStyle/>
                    <a:p>
                      <a:r>
                        <a:rPr lang="en-US" sz="1600" dirty="0"/>
                        <a:t>3D integration</a:t>
                      </a:r>
                    </a:p>
                  </a:txBody>
                  <a:tcPr/>
                </a:tc>
                <a:tc>
                  <a:txBody>
                    <a:bodyPr/>
                    <a:lstStyle/>
                    <a:p>
                      <a:r>
                        <a:rPr lang="en-US" sz="1600" dirty="0"/>
                        <a:t>Higher V</a:t>
                      </a:r>
                      <a:r>
                        <a:rPr lang="en-US" sz="1600" baseline="-25000" dirty="0"/>
                        <a:t>g</a:t>
                      </a:r>
                      <a:r>
                        <a:rPr lang="en-US" sz="1600" dirty="0"/>
                        <a:t> req. than CMOS</a:t>
                      </a:r>
                    </a:p>
                  </a:txBody>
                  <a:tcPr/>
                </a:tc>
                <a:tc>
                  <a:txBody>
                    <a:bodyPr/>
                    <a:lstStyle/>
                    <a:p>
                      <a:r>
                        <a:rPr lang="en-US" sz="1600" dirty="0"/>
                        <a:t>3D integration</a:t>
                      </a:r>
                    </a:p>
                  </a:txBody>
                  <a:tcPr/>
                </a:tc>
                <a:tc>
                  <a:txBody>
                    <a:bodyPr/>
                    <a:lstStyle/>
                    <a:p>
                      <a:endParaRPr lang="en-US" sz="1600" dirty="0"/>
                    </a:p>
                  </a:txBody>
                  <a:tcPr/>
                </a:tc>
                <a:extLst>
                  <a:ext uri="{0D108BD9-81ED-4DB2-BD59-A6C34878D82A}">
                    <a16:rowId xmlns:a16="http://schemas.microsoft.com/office/drawing/2014/main" val="2580739360"/>
                  </a:ext>
                </a:extLst>
              </a:tr>
              <a:tr h="272020">
                <a:tc>
                  <a:txBody>
                    <a:bodyPr/>
                    <a:lstStyle/>
                    <a:p>
                      <a:r>
                        <a:rPr lang="en-US" sz="1600" i="0" dirty="0"/>
                        <a:t>No leakage current</a:t>
                      </a:r>
                    </a:p>
                  </a:txBody>
                  <a:tcPr/>
                </a:tc>
                <a:tc>
                  <a:txBody>
                    <a:bodyPr/>
                    <a:lstStyle/>
                    <a:p>
                      <a:endParaRPr lang="en-US" sz="1600" dirty="0"/>
                    </a:p>
                  </a:txBody>
                  <a:tcPr/>
                </a:tc>
                <a:tc>
                  <a:txBody>
                    <a:bodyPr/>
                    <a:lstStyle/>
                    <a:p>
                      <a:endParaRPr lang="en-US" sz="1600" dirty="0"/>
                    </a:p>
                  </a:txBody>
                  <a:tcPr/>
                </a:tc>
                <a:tc>
                  <a:txBody>
                    <a:bodyPr/>
                    <a:lstStyle/>
                    <a:p>
                      <a:endParaRPr lang="en-US" sz="1600" dirty="0"/>
                    </a:p>
                  </a:txBody>
                  <a:tcPr/>
                </a:tc>
                <a:extLst>
                  <a:ext uri="{0D108BD9-81ED-4DB2-BD59-A6C34878D82A}">
                    <a16:rowId xmlns:a16="http://schemas.microsoft.com/office/drawing/2014/main" val="251601058"/>
                  </a:ext>
                </a:extLst>
              </a:tr>
            </a:tbl>
          </a:graphicData>
        </a:graphic>
      </p:graphicFrame>
    </p:spTree>
    <p:extLst>
      <p:ext uri="{BB962C8B-B14F-4D97-AF65-F5344CB8AC3E}">
        <p14:creationId xmlns:p14="http://schemas.microsoft.com/office/powerpoint/2010/main" val="18897676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AC5E0C-02BA-2840-A0EC-C1CF74E3412E}"/>
              </a:ext>
            </a:extLst>
          </p:cNvPr>
          <p:cNvSpPr>
            <a:spLocks noGrp="1"/>
          </p:cNvSpPr>
          <p:nvPr>
            <p:ph type="title"/>
          </p:nvPr>
        </p:nvSpPr>
        <p:spPr/>
        <p:txBody>
          <a:bodyPr/>
          <a:lstStyle/>
          <a:p>
            <a:r>
              <a:rPr lang="en-US" dirty="0"/>
              <a:t>How can we synergize RRAM &amp; NEM relays?</a:t>
            </a:r>
          </a:p>
        </p:txBody>
      </p:sp>
      <p:sp>
        <p:nvSpPr>
          <p:cNvPr id="3" name="Content Placeholder 2">
            <a:extLst>
              <a:ext uri="{FF2B5EF4-FFF2-40B4-BE49-F238E27FC236}">
                <a16:creationId xmlns:a16="http://schemas.microsoft.com/office/drawing/2014/main" id="{E8078D07-F534-C14C-8962-52AB08CB069F}"/>
              </a:ext>
            </a:extLst>
          </p:cNvPr>
          <p:cNvSpPr>
            <a:spLocks noGrp="1"/>
          </p:cNvSpPr>
          <p:nvPr>
            <p:ph idx="1"/>
          </p:nvPr>
        </p:nvSpPr>
        <p:spPr/>
        <p:txBody>
          <a:bodyPr/>
          <a:lstStyle/>
          <a:p>
            <a:r>
              <a:rPr lang="en-US" b="1" dirty="0"/>
              <a:t>KEY IDEA:</a:t>
            </a:r>
            <a:r>
              <a:rPr lang="en-US" dirty="0"/>
              <a:t> </a:t>
            </a:r>
            <a:r>
              <a:rPr lang="en-US" b="1" dirty="0"/>
              <a:t>use RRAM to control gate voltage of NEM relays for actuation</a:t>
            </a:r>
            <a:endParaRPr lang="en-US" dirty="0"/>
          </a:p>
          <a:p>
            <a:r>
              <a:rPr lang="en-US" dirty="0"/>
              <a:t>More generally: NEM relays are an interesting option for RRAM sense amplification, given their infinite subthreshold slope</a:t>
            </a:r>
          </a:p>
          <a:p>
            <a:r>
              <a:rPr lang="en-US" dirty="0"/>
              <a:t>NEM relays have better electrical characteristics than pass transistors</a:t>
            </a:r>
          </a:p>
        </p:txBody>
      </p:sp>
    </p:spTree>
    <p:extLst>
      <p:ext uri="{BB962C8B-B14F-4D97-AF65-F5344CB8AC3E}">
        <p14:creationId xmlns:p14="http://schemas.microsoft.com/office/powerpoint/2010/main" val="1835876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7F97BF-EBC1-984D-A0AE-86F95AEF60B1}"/>
              </a:ext>
            </a:extLst>
          </p:cNvPr>
          <p:cNvSpPr>
            <a:spLocks noGrp="1"/>
          </p:cNvSpPr>
          <p:nvPr>
            <p:ph type="title"/>
          </p:nvPr>
        </p:nvSpPr>
        <p:spPr/>
        <p:txBody>
          <a:bodyPr/>
          <a:lstStyle/>
          <a:p>
            <a:r>
              <a:rPr lang="en-US" dirty="0"/>
              <a:t>Designing an application today</a:t>
            </a:r>
          </a:p>
        </p:txBody>
      </p:sp>
      <p:pic>
        <p:nvPicPr>
          <p:cNvPr id="15" name="Content Placeholder 14">
            <a:extLst>
              <a:ext uri="{FF2B5EF4-FFF2-40B4-BE49-F238E27FC236}">
                <a16:creationId xmlns:a16="http://schemas.microsoft.com/office/drawing/2014/main" id="{6A429252-8BF5-A94B-9C5D-69632A364880}"/>
              </a:ext>
            </a:extLst>
          </p:cNvPr>
          <p:cNvPicPr>
            <a:picLocks noGrp="1" noChangeAspect="1"/>
          </p:cNvPicPr>
          <p:nvPr>
            <p:ph idx="1"/>
          </p:nvPr>
        </p:nvPicPr>
        <p:blipFill>
          <a:blip r:embed="rId3"/>
          <a:stretch>
            <a:fillRect/>
          </a:stretch>
        </p:blipFill>
        <p:spPr>
          <a:xfrm>
            <a:off x="1206856" y="1825625"/>
            <a:ext cx="9778287" cy="4351338"/>
          </a:xfrm>
        </p:spPr>
      </p:pic>
      <p:sp>
        <p:nvSpPr>
          <p:cNvPr id="21" name="TextBox 20">
            <a:extLst>
              <a:ext uri="{FF2B5EF4-FFF2-40B4-BE49-F238E27FC236}">
                <a16:creationId xmlns:a16="http://schemas.microsoft.com/office/drawing/2014/main" id="{72FD7759-329D-7348-A0BD-C974CC579E83}"/>
              </a:ext>
            </a:extLst>
          </p:cNvPr>
          <p:cNvSpPr txBox="1"/>
          <p:nvPr/>
        </p:nvSpPr>
        <p:spPr>
          <a:xfrm>
            <a:off x="1881808" y="3059668"/>
            <a:ext cx="667170" cy="369332"/>
          </a:xfrm>
          <a:prstGeom prst="rect">
            <a:avLst/>
          </a:prstGeom>
          <a:noFill/>
        </p:spPr>
        <p:txBody>
          <a:bodyPr wrap="none" rtlCol="0">
            <a:spAutoFit/>
          </a:bodyPr>
          <a:lstStyle/>
          <a:p>
            <a:r>
              <a:rPr lang="en-US" dirty="0">
                <a:solidFill>
                  <a:srgbClr val="0070C0"/>
                </a:solidFill>
              </a:rPr>
              <a:t>Code</a:t>
            </a:r>
          </a:p>
        </p:txBody>
      </p:sp>
      <p:sp>
        <p:nvSpPr>
          <p:cNvPr id="22" name="TextBox 21">
            <a:extLst>
              <a:ext uri="{FF2B5EF4-FFF2-40B4-BE49-F238E27FC236}">
                <a16:creationId xmlns:a16="http://schemas.microsoft.com/office/drawing/2014/main" id="{014E62F5-991F-A34A-B69A-E3B156886257}"/>
              </a:ext>
            </a:extLst>
          </p:cNvPr>
          <p:cNvSpPr txBox="1"/>
          <p:nvPr/>
        </p:nvSpPr>
        <p:spPr>
          <a:xfrm>
            <a:off x="4221251" y="3059668"/>
            <a:ext cx="727892" cy="369332"/>
          </a:xfrm>
          <a:prstGeom prst="rect">
            <a:avLst/>
          </a:prstGeom>
          <a:noFill/>
        </p:spPr>
        <p:txBody>
          <a:bodyPr wrap="none" rtlCol="0">
            <a:spAutoFit/>
          </a:bodyPr>
          <a:lstStyle/>
          <a:p>
            <a:r>
              <a:rPr lang="en-US" dirty="0">
                <a:solidFill>
                  <a:srgbClr val="0070C0"/>
                </a:solidFill>
              </a:rPr>
              <a:t>CUDA</a:t>
            </a:r>
          </a:p>
        </p:txBody>
      </p:sp>
      <p:sp>
        <p:nvSpPr>
          <p:cNvPr id="23" name="TextBox 22">
            <a:extLst>
              <a:ext uri="{FF2B5EF4-FFF2-40B4-BE49-F238E27FC236}">
                <a16:creationId xmlns:a16="http://schemas.microsoft.com/office/drawing/2014/main" id="{82F65B46-7063-6847-BC4B-0FF0198F9016}"/>
              </a:ext>
            </a:extLst>
          </p:cNvPr>
          <p:cNvSpPr txBox="1"/>
          <p:nvPr/>
        </p:nvSpPr>
        <p:spPr>
          <a:xfrm>
            <a:off x="6922757" y="3059668"/>
            <a:ext cx="955070" cy="369332"/>
          </a:xfrm>
          <a:prstGeom prst="rect">
            <a:avLst/>
          </a:prstGeom>
          <a:noFill/>
        </p:spPr>
        <p:txBody>
          <a:bodyPr wrap="none" rtlCol="0">
            <a:spAutoFit/>
          </a:bodyPr>
          <a:lstStyle/>
          <a:p>
            <a:r>
              <a:rPr lang="en-US" dirty="0">
                <a:solidFill>
                  <a:srgbClr val="0070C0"/>
                </a:solidFill>
              </a:rPr>
              <a:t>RTL/HLS</a:t>
            </a:r>
          </a:p>
        </p:txBody>
      </p:sp>
      <p:sp>
        <p:nvSpPr>
          <p:cNvPr id="24" name="TextBox 23">
            <a:extLst>
              <a:ext uri="{FF2B5EF4-FFF2-40B4-BE49-F238E27FC236}">
                <a16:creationId xmlns:a16="http://schemas.microsoft.com/office/drawing/2014/main" id="{EE7564CF-4DE9-E546-B88F-20278E760907}"/>
              </a:ext>
            </a:extLst>
          </p:cNvPr>
          <p:cNvSpPr txBox="1"/>
          <p:nvPr/>
        </p:nvSpPr>
        <p:spPr>
          <a:xfrm>
            <a:off x="9252562" y="3059668"/>
            <a:ext cx="2115259" cy="369332"/>
          </a:xfrm>
          <a:prstGeom prst="rect">
            <a:avLst/>
          </a:prstGeom>
          <a:noFill/>
        </p:spPr>
        <p:txBody>
          <a:bodyPr wrap="none" rtlCol="0">
            <a:spAutoFit/>
          </a:bodyPr>
          <a:lstStyle/>
          <a:p>
            <a:r>
              <a:rPr lang="en-US" dirty="0">
                <a:solidFill>
                  <a:srgbClr val="0070C0"/>
                </a:solidFill>
              </a:rPr>
              <a:t>RTL + PNR + Tapeout</a:t>
            </a:r>
          </a:p>
        </p:txBody>
      </p:sp>
      <p:sp>
        <p:nvSpPr>
          <p:cNvPr id="25" name="TextBox 24">
            <a:extLst>
              <a:ext uri="{FF2B5EF4-FFF2-40B4-BE49-F238E27FC236}">
                <a16:creationId xmlns:a16="http://schemas.microsoft.com/office/drawing/2014/main" id="{62DA3C79-8505-F34E-8FC5-B356ACE38EAC}"/>
              </a:ext>
            </a:extLst>
          </p:cNvPr>
          <p:cNvSpPr txBox="1"/>
          <p:nvPr/>
        </p:nvSpPr>
        <p:spPr>
          <a:xfrm>
            <a:off x="7038428" y="4705907"/>
            <a:ext cx="710003" cy="369332"/>
          </a:xfrm>
          <a:prstGeom prst="rect">
            <a:avLst/>
          </a:prstGeom>
          <a:noFill/>
        </p:spPr>
        <p:txBody>
          <a:bodyPr wrap="none" rtlCol="0">
            <a:spAutoFit/>
          </a:bodyPr>
          <a:lstStyle/>
          <a:p>
            <a:r>
              <a:rPr lang="en-US" dirty="0">
                <a:solidFill>
                  <a:srgbClr val="C00000"/>
                </a:solidFill>
              </a:rPr>
              <a:t>CGRA</a:t>
            </a:r>
          </a:p>
        </p:txBody>
      </p:sp>
      <p:sp>
        <p:nvSpPr>
          <p:cNvPr id="26" name="TextBox 25">
            <a:extLst>
              <a:ext uri="{FF2B5EF4-FFF2-40B4-BE49-F238E27FC236}">
                <a16:creationId xmlns:a16="http://schemas.microsoft.com/office/drawing/2014/main" id="{27AA59C4-0D4D-1C43-B3D7-A67D7102A6BB}"/>
              </a:ext>
            </a:extLst>
          </p:cNvPr>
          <p:cNvSpPr txBox="1"/>
          <p:nvPr/>
        </p:nvSpPr>
        <p:spPr>
          <a:xfrm>
            <a:off x="8618312" y="4993481"/>
            <a:ext cx="786947" cy="369332"/>
          </a:xfrm>
          <a:prstGeom prst="rect">
            <a:avLst/>
          </a:prstGeom>
          <a:noFill/>
        </p:spPr>
        <p:txBody>
          <a:bodyPr wrap="none" rtlCol="0">
            <a:spAutoFit/>
          </a:bodyPr>
          <a:lstStyle/>
          <a:p>
            <a:r>
              <a:rPr lang="en-US" dirty="0">
                <a:solidFill>
                  <a:srgbClr val="C00000"/>
                </a:solidFill>
              </a:rPr>
              <a:t>CGRA</a:t>
            </a:r>
            <a:r>
              <a:rPr lang="en-US" baseline="30000" dirty="0">
                <a:solidFill>
                  <a:srgbClr val="C00000"/>
                </a:solidFill>
              </a:rPr>
              <a:t>*</a:t>
            </a:r>
            <a:endParaRPr lang="en-US" dirty="0">
              <a:solidFill>
                <a:srgbClr val="C00000"/>
              </a:solidFill>
            </a:endParaRPr>
          </a:p>
        </p:txBody>
      </p:sp>
      <p:sp>
        <p:nvSpPr>
          <p:cNvPr id="27" name="TextBox 26">
            <a:extLst>
              <a:ext uri="{FF2B5EF4-FFF2-40B4-BE49-F238E27FC236}">
                <a16:creationId xmlns:a16="http://schemas.microsoft.com/office/drawing/2014/main" id="{229A0A3B-B895-EC4A-AB13-18DA1351DE3A}"/>
              </a:ext>
            </a:extLst>
          </p:cNvPr>
          <p:cNvSpPr txBox="1"/>
          <p:nvPr/>
        </p:nvSpPr>
        <p:spPr>
          <a:xfrm>
            <a:off x="7040998" y="5685866"/>
            <a:ext cx="710003" cy="369332"/>
          </a:xfrm>
          <a:prstGeom prst="rect">
            <a:avLst/>
          </a:prstGeom>
          <a:noFill/>
        </p:spPr>
        <p:txBody>
          <a:bodyPr wrap="none" rtlCol="0">
            <a:spAutoFit/>
          </a:bodyPr>
          <a:lstStyle/>
          <a:p>
            <a:r>
              <a:rPr lang="en-US" dirty="0">
                <a:solidFill>
                  <a:srgbClr val="C00000"/>
                </a:solidFill>
              </a:rPr>
              <a:t>CGRA</a:t>
            </a:r>
          </a:p>
        </p:txBody>
      </p:sp>
      <p:sp>
        <p:nvSpPr>
          <p:cNvPr id="28" name="TextBox 27">
            <a:extLst>
              <a:ext uri="{FF2B5EF4-FFF2-40B4-BE49-F238E27FC236}">
                <a16:creationId xmlns:a16="http://schemas.microsoft.com/office/drawing/2014/main" id="{1DB99983-6AC6-524E-9AE4-3A9FD974BE90}"/>
              </a:ext>
            </a:extLst>
          </p:cNvPr>
          <p:cNvSpPr txBox="1"/>
          <p:nvPr/>
        </p:nvSpPr>
        <p:spPr>
          <a:xfrm>
            <a:off x="2541885" y="6304314"/>
            <a:ext cx="7108228" cy="276999"/>
          </a:xfrm>
          <a:prstGeom prst="rect">
            <a:avLst/>
          </a:prstGeom>
          <a:noFill/>
        </p:spPr>
        <p:txBody>
          <a:bodyPr wrap="none" rtlCol="0">
            <a:spAutoFit/>
          </a:bodyPr>
          <a:lstStyle/>
          <a:p>
            <a:pPr algn="ctr"/>
            <a:r>
              <a:rPr lang="en-US" sz="1200" b="1" dirty="0"/>
              <a:t>Source: </a:t>
            </a:r>
            <a:r>
              <a:rPr lang="en-US" sz="1200" dirty="0">
                <a:hlinkClick r:id="rId4"/>
              </a:rPr>
              <a:t>https://hackernoon.com/a-gentle-introduction-to-hardware-accelerated-data-processing-81ac79c2105</a:t>
            </a:r>
            <a:endParaRPr lang="en-US" sz="1200" dirty="0"/>
          </a:p>
        </p:txBody>
      </p:sp>
      <p:sp>
        <p:nvSpPr>
          <p:cNvPr id="29" name="TextBox 28">
            <a:extLst>
              <a:ext uri="{FF2B5EF4-FFF2-40B4-BE49-F238E27FC236}">
                <a16:creationId xmlns:a16="http://schemas.microsoft.com/office/drawing/2014/main" id="{FBB49A82-6DDB-5449-A1C1-A79013200BFC}"/>
              </a:ext>
            </a:extLst>
          </p:cNvPr>
          <p:cNvSpPr txBox="1"/>
          <p:nvPr/>
        </p:nvSpPr>
        <p:spPr>
          <a:xfrm>
            <a:off x="2586573" y="6523998"/>
            <a:ext cx="2362570" cy="369332"/>
          </a:xfrm>
          <a:prstGeom prst="rect">
            <a:avLst/>
          </a:prstGeom>
          <a:noFill/>
        </p:spPr>
        <p:txBody>
          <a:bodyPr wrap="none" rtlCol="0">
            <a:spAutoFit/>
          </a:bodyPr>
          <a:lstStyle/>
          <a:p>
            <a:r>
              <a:rPr lang="en-US" dirty="0">
                <a:solidFill>
                  <a:srgbClr val="C00000"/>
                </a:solidFill>
              </a:rPr>
              <a:t>* Workload-dependent</a:t>
            </a:r>
          </a:p>
        </p:txBody>
      </p:sp>
      <p:sp>
        <p:nvSpPr>
          <p:cNvPr id="31" name="TextBox 30">
            <a:extLst>
              <a:ext uri="{FF2B5EF4-FFF2-40B4-BE49-F238E27FC236}">
                <a16:creationId xmlns:a16="http://schemas.microsoft.com/office/drawing/2014/main" id="{E437CD3B-6B4B-0C48-BB75-BAA20D855463}"/>
              </a:ext>
            </a:extLst>
          </p:cNvPr>
          <p:cNvSpPr txBox="1"/>
          <p:nvPr/>
        </p:nvSpPr>
        <p:spPr>
          <a:xfrm>
            <a:off x="34834" y="3059668"/>
            <a:ext cx="1399294" cy="369332"/>
          </a:xfrm>
          <a:prstGeom prst="rect">
            <a:avLst/>
          </a:prstGeom>
          <a:noFill/>
        </p:spPr>
        <p:txBody>
          <a:bodyPr wrap="none" rtlCol="0">
            <a:spAutoFit/>
          </a:bodyPr>
          <a:lstStyle/>
          <a:p>
            <a:r>
              <a:rPr lang="en-US" b="1" dirty="0">
                <a:solidFill>
                  <a:srgbClr val="0070C0"/>
                </a:solidFill>
              </a:rPr>
              <a:t>Design Flow:</a:t>
            </a:r>
          </a:p>
        </p:txBody>
      </p:sp>
    </p:spTree>
    <p:extLst>
      <p:ext uri="{BB962C8B-B14F-4D97-AF65-F5344CB8AC3E}">
        <p14:creationId xmlns:p14="http://schemas.microsoft.com/office/powerpoint/2010/main" val="1819982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dissolve">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dissolve">
                                      <p:cBhvr>
                                        <p:cTn id="12" dur="500"/>
                                        <p:tgtEl>
                                          <p:spTgt spid="26"/>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dissolve">
                                      <p:cBhvr>
                                        <p:cTn id="15" dur="500"/>
                                        <p:tgtEl>
                                          <p:spTgt spid="29"/>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27"/>
                                        </p:tgtEl>
                                        <p:attrNameLst>
                                          <p:attrName>style.visibility</p:attrName>
                                        </p:attrNameLst>
                                      </p:cBhvr>
                                      <p:to>
                                        <p:strVal val="visible"/>
                                      </p:to>
                                    </p:set>
                                    <p:animEffect transition="in" filter="dissolve">
                                      <p:cBhvr>
                                        <p:cTn id="20"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bldP spid="27" grpId="0"/>
      <p:bldP spid="29"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graphicFrame>
            <p:nvGraphicFramePr>
              <p:cNvPr id="36" name="Table 35">
                <a:extLst>
                  <a:ext uri="{FF2B5EF4-FFF2-40B4-BE49-F238E27FC236}">
                    <a16:creationId xmlns:a16="http://schemas.microsoft.com/office/drawing/2014/main" id="{D0785656-638E-7B40-9690-C74B2FAB4ACC}"/>
                  </a:ext>
                </a:extLst>
              </p:cNvPr>
              <p:cNvGraphicFramePr>
                <a:graphicFrameLocks noGrp="1"/>
              </p:cNvGraphicFramePr>
              <p:nvPr>
                <p:extLst>
                  <p:ext uri="{D42A27DB-BD31-4B8C-83A1-F6EECF244321}">
                    <p14:modId xmlns:p14="http://schemas.microsoft.com/office/powerpoint/2010/main" val="4226997358"/>
                  </p:ext>
                </p:extLst>
              </p:nvPr>
            </p:nvGraphicFramePr>
            <p:xfrm>
              <a:off x="6892898" y="1399900"/>
              <a:ext cx="4735509" cy="4067812"/>
            </p:xfrm>
            <a:graphic>
              <a:graphicData uri="http://schemas.openxmlformats.org/drawingml/2006/table">
                <a:tbl>
                  <a:tblPr firstRow="1" bandRow="1">
                    <a:tableStyleId>{5C22544A-7EE6-4342-B048-85BDC9FD1C3A}</a:tableStyleId>
                  </a:tblPr>
                  <a:tblGrid>
                    <a:gridCol w="753700">
                      <a:extLst>
                        <a:ext uri="{9D8B030D-6E8A-4147-A177-3AD203B41FA5}">
                          <a16:colId xmlns:a16="http://schemas.microsoft.com/office/drawing/2014/main" val="3740955448"/>
                        </a:ext>
                      </a:extLst>
                    </a:gridCol>
                    <a:gridCol w="757601">
                      <a:extLst>
                        <a:ext uri="{9D8B030D-6E8A-4147-A177-3AD203B41FA5}">
                          <a16:colId xmlns:a16="http://schemas.microsoft.com/office/drawing/2014/main" val="2028283543"/>
                        </a:ext>
                      </a:extLst>
                    </a:gridCol>
                    <a:gridCol w="3224208">
                      <a:extLst>
                        <a:ext uri="{9D8B030D-6E8A-4147-A177-3AD203B41FA5}">
                          <a16:colId xmlns:a16="http://schemas.microsoft.com/office/drawing/2014/main" val="1873256665"/>
                        </a:ext>
                      </a:extLst>
                    </a:gridCol>
                  </a:tblGrid>
                  <a:tr h="370840">
                    <a:tc>
                      <a:txBody>
                        <a:bodyPr/>
                        <a:lstStyle/>
                        <a:p>
                          <a:r>
                            <a:rPr lang="en-US" sz="1400" dirty="0"/>
                            <a:t>Mode</a:t>
                          </a:r>
                        </a:p>
                      </a:txBody>
                      <a:tcPr/>
                    </a:tc>
                    <a:tc>
                      <a:txBody>
                        <a:bodyPr/>
                        <a:lstStyle/>
                        <a:p>
                          <a:r>
                            <a:rPr lang="en-US" sz="1400" dirty="0"/>
                            <a:t>Param</a:t>
                          </a:r>
                        </a:p>
                      </a:txBody>
                      <a:tcPr/>
                    </a:tc>
                    <a:tc>
                      <a:txBody>
                        <a:bodyPr/>
                        <a:lstStyle/>
                        <a:p>
                          <a:r>
                            <a:rPr lang="en-US" sz="1400" dirty="0"/>
                            <a:t>Value</a:t>
                          </a:r>
                        </a:p>
                      </a:txBody>
                      <a:tcPr/>
                    </a:tc>
                    <a:extLst>
                      <a:ext uri="{0D108BD9-81ED-4DB2-BD59-A6C34878D82A}">
                        <a16:rowId xmlns:a16="http://schemas.microsoft.com/office/drawing/2014/main" val="1100356004"/>
                      </a:ext>
                    </a:extLst>
                  </a:tr>
                  <a:tr h="370840">
                    <a:tc>
                      <a:txBody>
                        <a:bodyPr/>
                        <a:lstStyle/>
                        <a:p>
                          <a:r>
                            <a:rPr lang="en-US" sz="1400" b="1" dirty="0"/>
                            <a:t>COPY</a:t>
                          </a:r>
                        </a:p>
                        <a:p>
                          <a:r>
                            <a:rPr lang="en-US" sz="1400" b="0" dirty="0"/>
                            <a:t>(global)</a:t>
                          </a:r>
                        </a:p>
                      </a:txBody>
                      <a:tcPr/>
                    </a:tc>
                    <a:tc>
                      <a:txBody>
                        <a:bodyPr/>
                        <a:lstStyle/>
                        <a:p>
                          <a:r>
                            <a:rPr lang="en-US" sz="1400" dirty="0" err="1"/>
                            <a:t>V</a:t>
                          </a:r>
                          <a:r>
                            <a:rPr lang="en-US" sz="1400" baseline="-25000" dirty="0" err="1"/>
                            <a:t>row,C</a:t>
                          </a:r>
                          <a:endParaRPr lang="en-US" sz="1400" dirty="0"/>
                        </a:p>
                      </a:txBody>
                      <a:tcPr/>
                    </a:tc>
                    <a:tc>
                      <a:txBody>
                        <a:bodyPr/>
                        <a:lstStyle/>
                        <a:p>
                          <a:pPr/>
                          <a14:m>
                            <m:oMathPara xmlns:m="http://schemas.openxmlformats.org/officeDocument/2006/math">
                              <m:oMathParaPr>
                                <m:jc m:val="centerGroup"/>
                              </m:oMathParaPr>
                              <m:oMath xmlns:m="http://schemas.openxmlformats.org/officeDocument/2006/math">
                                <m:f>
                                  <m:fPr>
                                    <m:ctrlPr>
                                      <a:rPr lang="en-US" sz="1400" i="1" smtClean="0">
                                        <a:latin typeface="Cambria Math" panose="02040503050406030204" pitchFamily="18" charset="0"/>
                                      </a:rPr>
                                    </m:ctrlPr>
                                  </m:fPr>
                                  <m:num>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𝑅</m:t>
                                        </m:r>
                                      </m:e>
                                      <m:sub>
                                        <m:r>
                                          <a:rPr lang="en-US" sz="1400" b="0" i="1" smtClean="0">
                                            <a:latin typeface="Cambria Math" panose="02040503050406030204" pitchFamily="18" charset="0"/>
                                          </a:rPr>
                                          <m:t>𝐻</m:t>
                                        </m:r>
                                        <m:r>
                                          <a:rPr lang="en-US" sz="1400" b="0" i="1" smtClean="0">
                                            <a:latin typeface="Cambria Math" panose="02040503050406030204" pitchFamily="18" charset="0"/>
                                          </a:rPr>
                                          <m:t>,</m:t>
                                        </m:r>
                                        <m:r>
                                          <a:rPr lang="en-US" sz="1400" b="0" i="1" smtClean="0">
                                            <a:latin typeface="Cambria Math" panose="02040503050406030204" pitchFamily="18" charset="0"/>
                                          </a:rPr>
                                          <m:t>𝑚𝑖𝑛</m:t>
                                        </m:r>
                                      </m:sub>
                                    </m:sSub>
                                    <m:r>
                                      <a:rPr lang="en-US" sz="1400" b="0" i="1" smtClean="0">
                                        <a:latin typeface="Cambria Math" panose="02040503050406030204" pitchFamily="18" charset="0"/>
                                      </a:rPr>
                                      <m:t> </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𝑉</m:t>
                                        </m:r>
                                      </m:e>
                                      <m:sub>
                                        <m:r>
                                          <a:rPr lang="en-US" sz="1400" b="0" i="1" smtClean="0">
                                            <a:latin typeface="Cambria Math" panose="02040503050406030204" pitchFamily="18" charset="0"/>
                                          </a:rPr>
                                          <m:t>𝑝𝑖</m:t>
                                        </m:r>
                                        <m:r>
                                          <a:rPr lang="en-US" sz="1400" b="0" i="1" smtClean="0">
                                            <a:latin typeface="Cambria Math" panose="02040503050406030204" pitchFamily="18" charset="0"/>
                                          </a:rPr>
                                          <m:t>,</m:t>
                                        </m:r>
                                        <m:r>
                                          <a:rPr lang="en-US" sz="1400" b="0" i="1" smtClean="0">
                                            <a:latin typeface="Cambria Math" panose="02040503050406030204" pitchFamily="18" charset="0"/>
                                          </a:rPr>
                                          <m:t>𝑚𝑎𝑥</m:t>
                                        </m:r>
                                      </m:sub>
                                    </m:sSub>
                                    <m:r>
                                      <a:rPr lang="en-US" sz="1400" b="0" i="1" smtClean="0">
                                        <a:latin typeface="Cambria Math" panose="02040503050406030204" pitchFamily="18" charset="0"/>
                                      </a:rPr>
                                      <m:t>−</m:t>
                                    </m:r>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𝑅</m:t>
                                        </m:r>
                                      </m:e>
                                      <m:sub>
                                        <m:r>
                                          <a:rPr lang="en-US" sz="1400" b="0" i="1" smtClean="0">
                                            <a:latin typeface="Cambria Math" panose="02040503050406030204" pitchFamily="18" charset="0"/>
                                          </a:rPr>
                                          <m:t>𝐿</m:t>
                                        </m:r>
                                        <m:r>
                                          <a:rPr lang="en-US" sz="1400" b="0" i="1" smtClean="0">
                                            <a:latin typeface="Cambria Math" panose="02040503050406030204" pitchFamily="18" charset="0"/>
                                          </a:rPr>
                                          <m:t>,</m:t>
                                        </m:r>
                                        <m:r>
                                          <a:rPr lang="en-US" sz="1400" b="0" i="1" smtClean="0">
                                            <a:latin typeface="Cambria Math" panose="02040503050406030204" pitchFamily="18" charset="0"/>
                                          </a:rPr>
                                          <m:t>𝑚𝑎</m:t>
                                        </m:r>
                                        <m:r>
                                          <a:rPr lang="en-US" sz="1400" b="0" i="1" smtClean="0">
                                            <a:latin typeface="Cambria Math" panose="02040503050406030204" pitchFamily="18" charset="0"/>
                                          </a:rPr>
                                          <m:t>𝑥</m:t>
                                        </m:r>
                                      </m:sub>
                                    </m:sSub>
                                    <m:r>
                                      <a:rPr lang="en-US" sz="1400" b="0" i="1" smtClean="0">
                                        <a:latin typeface="Cambria Math" panose="02040503050406030204" pitchFamily="18" charset="0"/>
                                      </a:rPr>
                                      <m:t> </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𝑉</m:t>
                                        </m:r>
                                      </m:e>
                                      <m:sub>
                                        <m:r>
                                          <a:rPr lang="en-US" sz="1400" b="0" i="1" smtClean="0">
                                            <a:latin typeface="Cambria Math" panose="02040503050406030204" pitchFamily="18" charset="0"/>
                                          </a:rPr>
                                          <m:t>𝑝𝑖</m:t>
                                        </m:r>
                                        <m:r>
                                          <a:rPr lang="en-US" sz="1400" b="0" i="1" smtClean="0">
                                            <a:latin typeface="Cambria Math" panose="02040503050406030204" pitchFamily="18" charset="0"/>
                                          </a:rPr>
                                          <m:t>,</m:t>
                                        </m:r>
                                        <m:r>
                                          <a:rPr lang="en-US" sz="1400" b="0" i="1" smtClean="0">
                                            <a:latin typeface="Cambria Math" panose="02040503050406030204" pitchFamily="18" charset="0"/>
                                          </a:rPr>
                                          <m:t>𝑚𝑖𝑛</m:t>
                                        </m:r>
                                      </m:sub>
                                    </m:sSub>
                                  </m:num>
                                  <m:den>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𝑅</m:t>
                                        </m:r>
                                      </m:e>
                                      <m:sub>
                                        <m:r>
                                          <a:rPr lang="en-US" sz="1400" b="0" i="1" smtClean="0">
                                            <a:latin typeface="Cambria Math" panose="02040503050406030204" pitchFamily="18" charset="0"/>
                                          </a:rPr>
                                          <m:t>𝐻</m:t>
                                        </m:r>
                                        <m:r>
                                          <a:rPr lang="en-US" sz="1400" b="0" i="1" smtClean="0">
                                            <a:latin typeface="Cambria Math" panose="02040503050406030204" pitchFamily="18" charset="0"/>
                                          </a:rPr>
                                          <m:t>,</m:t>
                                        </m:r>
                                        <m:r>
                                          <a:rPr lang="en-US" sz="1400" b="0" i="1" smtClean="0">
                                            <a:latin typeface="Cambria Math" panose="02040503050406030204" pitchFamily="18" charset="0"/>
                                          </a:rPr>
                                          <m:t>𝑚𝑖𝑛</m:t>
                                        </m:r>
                                      </m:sub>
                                    </m:sSub>
                                    <m:r>
                                      <a:rPr lang="en-US" sz="1400" b="0" i="1" smtClean="0">
                                        <a:latin typeface="Cambria Math" panose="02040503050406030204" pitchFamily="18" charset="0"/>
                                      </a:rPr>
                                      <m:t>−</m:t>
                                    </m:r>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𝑅</m:t>
                                        </m:r>
                                      </m:e>
                                      <m:sub>
                                        <m:r>
                                          <a:rPr lang="en-US" sz="1400" b="0" i="1" smtClean="0">
                                            <a:latin typeface="Cambria Math" panose="02040503050406030204" pitchFamily="18" charset="0"/>
                                          </a:rPr>
                                          <m:t>𝐿</m:t>
                                        </m:r>
                                        <m:r>
                                          <a:rPr lang="en-US" sz="1400" b="0" i="1" smtClean="0">
                                            <a:latin typeface="Cambria Math" panose="02040503050406030204" pitchFamily="18" charset="0"/>
                                          </a:rPr>
                                          <m:t>,</m:t>
                                        </m:r>
                                        <m:r>
                                          <a:rPr lang="en-US" sz="1400" b="0" i="1" smtClean="0">
                                            <a:latin typeface="Cambria Math" panose="02040503050406030204" pitchFamily="18" charset="0"/>
                                          </a:rPr>
                                          <m:t>𝑚𝑎𝑥</m:t>
                                        </m:r>
                                      </m:sub>
                                    </m:sSub>
                                  </m:den>
                                </m:f>
                              </m:oMath>
                            </m:oMathPara>
                          </a14:m>
                          <a:endParaRPr lang="en-US" sz="1400" i="0" dirty="0">
                            <a:latin typeface="+mn-lt"/>
                          </a:endParaRPr>
                        </a:p>
                      </a:txBody>
                      <a:tcPr/>
                    </a:tc>
                    <a:extLst>
                      <a:ext uri="{0D108BD9-81ED-4DB2-BD59-A6C34878D82A}">
                        <a16:rowId xmlns:a16="http://schemas.microsoft.com/office/drawing/2014/main" val="1853832164"/>
                      </a:ext>
                    </a:extLst>
                  </a:tr>
                  <a:tr h="370840">
                    <a:tc>
                      <a:txBody>
                        <a:bodyPr/>
                        <a:lstStyle/>
                        <a:p>
                          <a:endParaRPr lang="en-US" sz="1400" b="1" dirty="0"/>
                        </a:p>
                      </a:txBody>
                      <a:tcPr/>
                    </a:tc>
                    <a:tc>
                      <a:txBody>
                        <a:bodyPr/>
                        <a:lstStyle/>
                        <a:p>
                          <a:r>
                            <a:rPr lang="en-US" sz="1400" dirty="0" err="1"/>
                            <a:t>V</a:t>
                          </a:r>
                          <a:r>
                            <a:rPr lang="en-US" sz="1400" baseline="-25000" dirty="0" err="1"/>
                            <a:t>col,C</a:t>
                          </a:r>
                          <a:endParaRPr lang="en-US" sz="1400" dirty="0"/>
                        </a:p>
                      </a:txBody>
                      <a:tcPr/>
                    </a:tc>
                    <a:tc>
                      <a:txBody>
                        <a:bodyPr/>
                        <a:lstStyle/>
                        <a:p>
                          <a:pPr/>
                          <a14:m>
                            <m:oMathPara xmlns:m="http://schemas.openxmlformats.org/officeDocument/2006/math">
                              <m:oMathParaPr>
                                <m:jc m:val="centerGroup"/>
                              </m:oMathParaPr>
                              <m:oMath xmlns:m="http://schemas.openxmlformats.org/officeDocument/2006/math">
                                <m:f>
                                  <m:fPr>
                                    <m:ctrlPr>
                                      <a:rPr lang="en-US" sz="1400" i="1" smtClean="0">
                                        <a:latin typeface="Cambria Math" panose="02040503050406030204" pitchFamily="18" charset="0"/>
                                      </a:rPr>
                                    </m:ctrlPr>
                                  </m:fPr>
                                  <m:num>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𝑅</m:t>
                                        </m:r>
                                      </m:e>
                                      <m:sub>
                                        <m:r>
                                          <a:rPr lang="en-US" sz="1400" b="0" i="1" smtClean="0">
                                            <a:latin typeface="Cambria Math" panose="02040503050406030204" pitchFamily="18" charset="0"/>
                                          </a:rPr>
                                          <m:t>𝐻</m:t>
                                        </m:r>
                                        <m:r>
                                          <a:rPr lang="en-US" sz="1400" b="0" i="1" smtClean="0">
                                            <a:latin typeface="Cambria Math" panose="02040503050406030204" pitchFamily="18" charset="0"/>
                                          </a:rPr>
                                          <m:t>,</m:t>
                                        </m:r>
                                        <m:r>
                                          <a:rPr lang="en-US" sz="1400" b="0" i="1" smtClean="0">
                                            <a:latin typeface="Cambria Math" panose="02040503050406030204" pitchFamily="18" charset="0"/>
                                          </a:rPr>
                                          <m:t>𝑚𝑖𝑛</m:t>
                                        </m:r>
                                      </m:sub>
                                    </m:sSub>
                                    <m:r>
                                      <a:rPr lang="en-US" sz="1400" b="0" i="1" smtClean="0">
                                        <a:latin typeface="Cambria Math" panose="02040503050406030204" pitchFamily="18" charset="0"/>
                                      </a:rPr>
                                      <m:t> </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𝑉</m:t>
                                        </m:r>
                                      </m:e>
                                      <m:sub>
                                        <m:r>
                                          <a:rPr lang="en-US" sz="1400" b="0" i="1" smtClean="0">
                                            <a:latin typeface="Cambria Math" panose="02040503050406030204" pitchFamily="18" charset="0"/>
                                          </a:rPr>
                                          <m:t>𝑝𝑖</m:t>
                                        </m:r>
                                        <m:r>
                                          <a:rPr lang="en-US" sz="1400" b="0" i="1" smtClean="0">
                                            <a:latin typeface="Cambria Math" panose="02040503050406030204" pitchFamily="18" charset="0"/>
                                          </a:rPr>
                                          <m:t>,</m:t>
                                        </m:r>
                                        <m:r>
                                          <a:rPr lang="en-US" sz="1400" b="0" i="1" smtClean="0">
                                            <a:latin typeface="Cambria Math" panose="02040503050406030204" pitchFamily="18" charset="0"/>
                                          </a:rPr>
                                          <m:t>𝑚𝑎𝑥</m:t>
                                        </m:r>
                                      </m:sub>
                                    </m:sSub>
                                    <m:r>
                                      <a:rPr lang="en-US" sz="1400" b="0" i="1" smtClean="0">
                                        <a:latin typeface="Cambria Math" panose="02040503050406030204" pitchFamily="18" charset="0"/>
                                      </a:rPr>
                                      <m:t>−</m:t>
                                    </m:r>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𝑅</m:t>
                                        </m:r>
                                      </m:e>
                                      <m:sub>
                                        <m:r>
                                          <a:rPr lang="en-US" sz="1400" b="0" i="1" smtClean="0">
                                            <a:latin typeface="Cambria Math" panose="02040503050406030204" pitchFamily="18" charset="0"/>
                                          </a:rPr>
                                          <m:t>𝐿</m:t>
                                        </m:r>
                                        <m:r>
                                          <a:rPr lang="en-US" sz="1400" b="0" i="1" smtClean="0">
                                            <a:latin typeface="Cambria Math" panose="02040503050406030204" pitchFamily="18" charset="0"/>
                                          </a:rPr>
                                          <m:t>,</m:t>
                                        </m:r>
                                        <m:r>
                                          <a:rPr lang="en-US" sz="1400" b="0" i="1" smtClean="0">
                                            <a:latin typeface="Cambria Math" panose="02040503050406030204" pitchFamily="18" charset="0"/>
                                          </a:rPr>
                                          <m:t>𝑚𝑎𝑥</m:t>
                                        </m:r>
                                      </m:sub>
                                    </m:sSub>
                                    <m:r>
                                      <a:rPr lang="en-US" sz="1400" b="0" i="1" smtClean="0">
                                        <a:latin typeface="Cambria Math" panose="02040503050406030204" pitchFamily="18" charset="0"/>
                                      </a:rPr>
                                      <m:t> </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𝑉</m:t>
                                        </m:r>
                                      </m:e>
                                      <m:sub>
                                        <m:r>
                                          <a:rPr lang="en-US" sz="1400" b="0" i="1" smtClean="0">
                                            <a:latin typeface="Cambria Math" panose="02040503050406030204" pitchFamily="18" charset="0"/>
                                          </a:rPr>
                                          <m:t>𝑝𝑖</m:t>
                                        </m:r>
                                        <m:r>
                                          <a:rPr lang="en-US" sz="1400" b="0" i="1" smtClean="0">
                                            <a:latin typeface="Cambria Math" panose="02040503050406030204" pitchFamily="18" charset="0"/>
                                          </a:rPr>
                                          <m:t>,</m:t>
                                        </m:r>
                                        <m:r>
                                          <a:rPr lang="en-US" sz="1400" b="0" i="1" smtClean="0">
                                            <a:latin typeface="Cambria Math" panose="02040503050406030204" pitchFamily="18" charset="0"/>
                                          </a:rPr>
                                          <m:t>𝑚𝑖𝑛</m:t>
                                        </m:r>
                                      </m:sub>
                                    </m:sSub>
                                  </m:num>
                                  <m:den>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𝑅</m:t>
                                        </m:r>
                                      </m:e>
                                      <m:sub>
                                        <m:r>
                                          <a:rPr lang="en-US" sz="1400" b="0" i="1" smtClean="0">
                                            <a:latin typeface="Cambria Math" panose="02040503050406030204" pitchFamily="18" charset="0"/>
                                          </a:rPr>
                                          <m:t>𝐻</m:t>
                                        </m:r>
                                        <m:r>
                                          <a:rPr lang="en-US" sz="1400" b="0" i="1" smtClean="0">
                                            <a:latin typeface="Cambria Math" panose="02040503050406030204" pitchFamily="18" charset="0"/>
                                          </a:rPr>
                                          <m:t>,</m:t>
                                        </m:r>
                                        <m:r>
                                          <a:rPr lang="en-US" sz="1400" b="0" i="1" smtClean="0">
                                            <a:latin typeface="Cambria Math" panose="02040503050406030204" pitchFamily="18" charset="0"/>
                                          </a:rPr>
                                          <m:t>𝑚𝑖𝑛</m:t>
                                        </m:r>
                                      </m:sub>
                                    </m:sSub>
                                    <m:r>
                                      <a:rPr lang="en-US" sz="1400" b="0" i="1" smtClean="0">
                                        <a:latin typeface="Cambria Math" panose="02040503050406030204" pitchFamily="18" charset="0"/>
                                      </a:rPr>
                                      <m:t>−</m:t>
                                    </m:r>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𝑅</m:t>
                                        </m:r>
                                      </m:e>
                                      <m:sub>
                                        <m:r>
                                          <a:rPr lang="en-US" sz="1400" b="0" i="1" smtClean="0">
                                            <a:latin typeface="Cambria Math" panose="02040503050406030204" pitchFamily="18" charset="0"/>
                                          </a:rPr>
                                          <m:t>𝐿</m:t>
                                        </m:r>
                                        <m:r>
                                          <a:rPr lang="en-US" sz="1400" b="0" i="1" smtClean="0">
                                            <a:latin typeface="Cambria Math" panose="02040503050406030204" pitchFamily="18" charset="0"/>
                                          </a:rPr>
                                          <m:t>,</m:t>
                                        </m:r>
                                        <m:r>
                                          <a:rPr lang="en-US" sz="1400" b="0" i="1" smtClean="0">
                                            <a:latin typeface="Cambria Math" panose="02040503050406030204" pitchFamily="18" charset="0"/>
                                          </a:rPr>
                                          <m:t>𝑚𝑎𝑥</m:t>
                                        </m:r>
                                      </m:sub>
                                    </m:sSub>
                                  </m:den>
                                </m:f>
                              </m:oMath>
                            </m:oMathPara>
                          </a14:m>
                          <a:endParaRPr lang="en-US" sz="1400" i="0" dirty="0">
                            <a:latin typeface="+mn-lt"/>
                          </a:endParaRPr>
                        </a:p>
                      </a:txBody>
                      <a:tcPr/>
                    </a:tc>
                    <a:extLst>
                      <a:ext uri="{0D108BD9-81ED-4DB2-BD59-A6C34878D82A}">
                        <a16:rowId xmlns:a16="http://schemas.microsoft.com/office/drawing/2014/main" val="1444010348"/>
                      </a:ext>
                    </a:extLst>
                  </a:tr>
                  <a:tr h="370840">
                    <a:tc>
                      <a:txBody>
                        <a:bodyPr/>
                        <a:lstStyle/>
                        <a:p>
                          <a:r>
                            <a:rPr lang="en-US" sz="1400" b="1" dirty="0"/>
                            <a:t>HOLD</a:t>
                          </a:r>
                          <a:endParaRPr lang="en-US" sz="1400" b="0" dirty="0"/>
                        </a:p>
                        <a:p>
                          <a:r>
                            <a:rPr lang="en-US" sz="1400" b="0" dirty="0"/>
                            <a:t>(global)</a:t>
                          </a:r>
                          <a:endParaRPr lang="en-US" sz="1400" b="1" dirty="0"/>
                        </a:p>
                      </a:txBody>
                      <a:tcPr/>
                    </a:tc>
                    <a:tc>
                      <a:txBody>
                        <a:bodyPr/>
                        <a:lstStyle/>
                        <a:p>
                          <a:r>
                            <a:rPr lang="en-US" sz="1400" dirty="0" err="1"/>
                            <a:t>V</a:t>
                          </a:r>
                          <a:r>
                            <a:rPr lang="en-US" sz="1400" baseline="-25000" dirty="0" err="1"/>
                            <a:t>row,H</a:t>
                          </a:r>
                          <a:endParaRPr lang="en-US" sz="1400" dirty="0"/>
                        </a:p>
                      </a:txBody>
                      <a:tcPr/>
                    </a:tc>
                    <a:tc>
                      <a:txBody>
                        <a:bodyPr/>
                        <a:lstStyle/>
                        <a:p>
                          <a:pPr/>
                          <a14:m>
                            <m:oMathPara xmlns:m="http://schemas.openxmlformats.org/officeDocument/2006/math">
                              <m:oMathParaPr>
                                <m:jc m:val="centerGroup"/>
                              </m:oMathParaPr>
                              <m:oMath xmlns:m="http://schemas.openxmlformats.org/officeDocument/2006/math">
                                <m:f>
                                  <m:fPr>
                                    <m:ctrlPr>
                                      <a:rPr lang="en-US" sz="1400" i="1" smtClean="0">
                                        <a:latin typeface="Cambria Math" panose="02040503050406030204" pitchFamily="18" charset="0"/>
                                      </a:rPr>
                                    </m:ctrlPr>
                                  </m:fPr>
                                  <m:num>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𝑉</m:t>
                                        </m:r>
                                      </m:e>
                                      <m:sub>
                                        <m:r>
                                          <a:rPr lang="en-US" sz="1400" b="0" i="1" smtClean="0">
                                            <a:latin typeface="Cambria Math" panose="02040503050406030204" pitchFamily="18" charset="0"/>
                                          </a:rPr>
                                          <m:t>𝑝</m:t>
                                        </m:r>
                                        <m:r>
                                          <a:rPr lang="en-US" sz="1400" b="0" i="1" smtClean="0">
                                            <a:latin typeface="Cambria Math" panose="02040503050406030204" pitchFamily="18" charset="0"/>
                                          </a:rPr>
                                          <m:t>𝑜</m:t>
                                        </m:r>
                                        <m:r>
                                          <a:rPr lang="en-US" sz="1400" b="0" i="1" smtClean="0">
                                            <a:latin typeface="Cambria Math" panose="02040503050406030204" pitchFamily="18" charset="0"/>
                                          </a:rPr>
                                          <m:t>,</m:t>
                                        </m:r>
                                        <m:r>
                                          <a:rPr lang="en-US" sz="1400" b="0" i="1" smtClean="0">
                                            <a:latin typeface="Cambria Math" panose="02040503050406030204" pitchFamily="18" charset="0"/>
                                          </a:rPr>
                                          <m:t>𝑚𝑎𝑥</m:t>
                                        </m:r>
                                      </m:sub>
                                    </m:sSub>
                                    <m:r>
                                      <a:rPr lang="en-US" sz="1400" b="0" i="1" smtClean="0">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𝑉</m:t>
                                        </m:r>
                                      </m:e>
                                      <m:sub>
                                        <m:r>
                                          <a:rPr lang="en-US" sz="1400" b="0" i="1" smtClean="0">
                                            <a:latin typeface="Cambria Math" panose="02040503050406030204" pitchFamily="18" charset="0"/>
                                          </a:rPr>
                                          <m:t>𝑝𝑖</m:t>
                                        </m:r>
                                        <m:r>
                                          <a:rPr lang="en-US" sz="1400" b="0" i="1" smtClean="0">
                                            <a:latin typeface="Cambria Math" panose="02040503050406030204" pitchFamily="18" charset="0"/>
                                          </a:rPr>
                                          <m:t>,</m:t>
                                        </m:r>
                                        <m:r>
                                          <a:rPr lang="en-US" sz="1400" b="0" i="1" smtClean="0">
                                            <a:latin typeface="Cambria Math" panose="02040503050406030204" pitchFamily="18" charset="0"/>
                                          </a:rPr>
                                          <m:t>𝑚𝑖𝑛</m:t>
                                        </m:r>
                                      </m:sub>
                                    </m:sSub>
                                  </m:num>
                                  <m:den>
                                    <m:r>
                                      <a:rPr lang="en-US" sz="1400" b="0" i="1" smtClean="0">
                                        <a:latin typeface="Cambria Math" panose="02040503050406030204" pitchFamily="18" charset="0"/>
                                      </a:rPr>
                                      <m:t>2</m:t>
                                    </m:r>
                                  </m:den>
                                </m:f>
                              </m:oMath>
                            </m:oMathPara>
                          </a14:m>
                          <a:endParaRPr lang="en-US" sz="1400" i="0" dirty="0">
                            <a:latin typeface="+mn-lt"/>
                          </a:endParaRPr>
                        </a:p>
                      </a:txBody>
                      <a:tcPr/>
                    </a:tc>
                    <a:extLst>
                      <a:ext uri="{0D108BD9-81ED-4DB2-BD59-A6C34878D82A}">
                        <a16:rowId xmlns:a16="http://schemas.microsoft.com/office/drawing/2014/main" val="4107846265"/>
                      </a:ext>
                    </a:extLst>
                  </a:tr>
                  <a:tr h="370840">
                    <a:tc>
                      <a:txBody>
                        <a:bodyPr/>
                        <a:lstStyle/>
                        <a:p>
                          <a:endParaRPr lang="en-US" sz="1400" b="1" dirty="0"/>
                        </a:p>
                      </a:txBody>
                      <a:tcPr/>
                    </a:tc>
                    <a:tc>
                      <a:txBody>
                        <a:bodyPr/>
                        <a:lstStyle/>
                        <a:p>
                          <a:r>
                            <a:rPr lang="en-US" sz="1400" dirty="0" err="1"/>
                            <a:t>V</a:t>
                          </a:r>
                          <a:r>
                            <a:rPr lang="en-US" sz="1400" baseline="-25000" dirty="0" err="1"/>
                            <a:t>col,H</a:t>
                          </a:r>
                          <a:endParaRPr lang="en-US" sz="1400" dirty="0"/>
                        </a:p>
                      </a:txBody>
                      <a:tcPr/>
                    </a:tc>
                    <a:tc>
                      <a:txBody>
                        <a:bodyPr/>
                        <a:lstStyle/>
                        <a:p>
                          <a:pPr/>
                          <a14:m>
                            <m:oMathPara xmlns:m="http://schemas.openxmlformats.org/officeDocument/2006/math">
                              <m:oMathParaPr>
                                <m:jc m:val="centerGroup"/>
                              </m:oMathParaPr>
                              <m:oMath xmlns:m="http://schemas.openxmlformats.org/officeDocument/2006/math">
                                <m:r>
                                  <m:rPr>
                                    <m:sty m:val="p"/>
                                  </m:rPr>
                                  <a:rPr lang="en-US" sz="1400" i="0" dirty="0" smtClean="0">
                                    <a:latin typeface="Cambria Math" panose="02040503050406030204" pitchFamily="18" charset="0"/>
                                  </a:rPr>
                                  <m:t>Z</m:t>
                                </m:r>
                              </m:oMath>
                            </m:oMathPara>
                          </a14:m>
                          <a:endParaRPr lang="en-US" sz="1400" i="0" dirty="0">
                            <a:latin typeface="+mn-lt"/>
                            <a:cs typeface="Calibri" panose="020F0502020204030204" pitchFamily="34" charset="0"/>
                          </a:endParaRPr>
                        </a:p>
                      </a:txBody>
                      <a:tcPr/>
                    </a:tc>
                    <a:extLst>
                      <a:ext uri="{0D108BD9-81ED-4DB2-BD59-A6C34878D82A}">
                        <a16:rowId xmlns:a16="http://schemas.microsoft.com/office/drawing/2014/main" val="3957415208"/>
                      </a:ext>
                    </a:extLst>
                  </a:tr>
                  <a:tr h="370840">
                    <a:tc>
                      <a:txBody>
                        <a:bodyPr/>
                        <a:lstStyle/>
                        <a:p>
                          <a:r>
                            <a:rPr lang="en-US" sz="1400" b="1" dirty="0"/>
                            <a:t>SET</a:t>
                          </a:r>
                        </a:p>
                      </a:txBody>
                      <a:tcPr/>
                    </a:tc>
                    <a:tc>
                      <a:txBody>
                        <a:bodyPr/>
                        <a:lstStyle/>
                        <a:p>
                          <a:r>
                            <a:rPr lang="en-US" sz="1400" dirty="0"/>
                            <a:t>V</a:t>
                          </a:r>
                          <a:r>
                            <a:rPr lang="en-US" sz="1400" baseline="-25000" dirty="0"/>
                            <a:t>row</a:t>
                          </a:r>
                          <a:endParaRPr lang="en-US" sz="1400" dirty="0"/>
                        </a:p>
                      </a:txBody>
                      <a:tcPr/>
                    </a:tc>
                    <a:tc>
                      <a:txBody>
                        <a:bodyPr/>
                        <a:lstStyle/>
                        <a:p>
                          <a:pPr/>
                          <a:r>
                            <a:rPr lang="en-US" sz="1400" b="0" dirty="0"/>
                            <a:t>Step 1: </a:t>
                          </a:r>
                          <a14:m>
                            <m:oMath xmlns:m="http://schemas.openxmlformats.org/officeDocument/2006/math">
                              <m:d>
                                <m:dPr>
                                  <m:begChr m:val="{"/>
                                  <m:endChr m:val=""/>
                                  <m:ctrlPr>
                                    <a:rPr lang="en-US" sz="1400" b="0" i="1" smtClean="0">
                                      <a:latin typeface="Cambria Math" panose="02040503050406030204" pitchFamily="18" charset="0"/>
                                    </a:rPr>
                                  </m:ctrlPr>
                                </m:dPr>
                                <m:e>
                                  <m:eqArr>
                                    <m:eqArrPr>
                                      <m:ctrlPr>
                                        <a:rPr lang="en-US" sz="1400" b="0" i="1" smtClean="0">
                                          <a:latin typeface="Cambria Math" panose="02040503050406030204" pitchFamily="18" charset="0"/>
                                        </a:rPr>
                                      </m:ctrlPr>
                                    </m:eqArrPr>
                                    <m:e>
                                      <m:sSub>
                                        <m:sSubPr>
                                          <m:ctrlPr>
                                            <a:rPr lang="en-US" sz="1400" b="0" i="1" smtClean="0">
                                              <a:latin typeface="Cambria Math" panose="02040503050406030204" pitchFamily="18" charset="0"/>
                                            </a:rPr>
                                          </m:ctrlPr>
                                        </m:sSubPr>
                                        <m:e>
                                          <m:r>
                                            <m:rPr>
                                              <m:sty m:val="p"/>
                                            </m:rPr>
                                            <a:rPr lang="en-US" sz="1400" b="0" i="0" smtClean="0">
                                              <a:latin typeface="Cambria Math" panose="02040503050406030204" pitchFamily="18" charset="0"/>
                                            </a:rPr>
                                            <m:t>V</m:t>
                                          </m:r>
                                          <m:r>
                                            <a:rPr lang="en-US" sz="1400" b="0" i="0" smtClean="0">
                                              <a:latin typeface="Cambria Math" panose="02040503050406030204" pitchFamily="18" charset="0"/>
                                            </a:rPr>
                                            <m:t>′</m:t>
                                          </m:r>
                                        </m:e>
                                        <m:sub>
                                          <m:r>
                                            <m:rPr>
                                              <m:sty m:val="p"/>
                                            </m:rPr>
                                            <a:rPr lang="en-US" sz="1400" b="0" i="0" smtClean="0">
                                              <a:latin typeface="Cambria Math" panose="02040503050406030204" pitchFamily="18" charset="0"/>
                                            </a:rPr>
                                            <m:t>SET</m:t>
                                          </m:r>
                                        </m:sub>
                                      </m:sSub>
                                      <m:r>
                                        <a:rPr lang="en-US" sz="1400" b="0" i="1" smtClean="0">
                                          <a:latin typeface="Cambria Math" panose="02040503050406030204" pitchFamily="18" charset="0"/>
                                        </a:rPr>
                                        <m:t>=</m:t>
                                      </m:r>
                                      <m:f>
                                        <m:fPr>
                                          <m:ctrlPr>
                                            <a:rPr lang="en-US" sz="1400" i="1" smtClean="0">
                                              <a:latin typeface="Cambria Math" panose="02040503050406030204" pitchFamily="18" charset="0"/>
                                            </a:rPr>
                                          </m:ctrlPr>
                                        </m:fPr>
                                        <m:num>
                                          <m:sSub>
                                            <m:sSubPr>
                                              <m:ctrlPr>
                                                <a:rPr lang="en-US" sz="1400" b="0" i="1" smtClean="0">
                                                  <a:latin typeface="Cambria Math" panose="02040503050406030204" pitchFamily="18" charset="0"/>
                                                </a:rPr>
                                              </m:ctrlPr>
                                            </m:sSubPr>
                                            <m:e>
                                              <m:r>
                                                <m:rPr>
                                                  <m:sty m:val="p"/>
                                                </m:rPr>
                                                <a:rPr lang="en-US" sz="1400" b="0" i="0" smtClean="0">
                                                  <a:latin typeface="Cambria Math" panose="02040503050406030204" pitchFamily="18" charset="0"/>
                                                </a:rPr>
                                                <m:t>V</m:t>
                                              </m:r>
                                            </m:e>
                                            <m:sub>
                                              <m:r>
                                                <m:rPr>
                                                  <m:sty m:val="p"/>
                                                </m:rPr>
                                                <a:rPr lang="en-US" sz="1400" b="0" i="0" smtClean="0">
                                                  <a:latin typeface="Cambria Math" panose="02040503050406030204" pitchFamily="18" charset="0"/>
                                                </a:rPr>
                                                <m:t>SET</m:t>
                                              </m:r>
                                            </m:sub>
                                          </m:sSub>
                                          <m:sSub>
                                            <m:sSubPr>
                                              <m:ctrlPr>
                                                <a:rPr lang="en-US" sz="1400" b="0" i="1" smtClean="0">
                                                  <a:latin typeface="Cambria Math" panose="02040503050406030204" pitchFamily="18" charset="0"/>
                                                </a:rPr>
                                              </m:ctrlPr>
                                            </m:sSubPr>
                                            <m:e>
                                              <m:sSub>
                                                <m:sSubPr>
                                                  <m:ctrlPr>
                                                    <a:rPr lang="en-US" sz="1400" b="0" i="1" smtClean="0">
                                                      <a:latin typeface="Cambria Math" panose="02040503050406030204" pitchFamily="18" charset="0"/>
                                                    </a:rPr>
                                                  </m:ctrlPr>
                                                </m:sSubPr>
                                                <m:e>
                                                  <m:r>
                                                    <a:rPr lang="en-US" sz="1400" b="0" i="0" smtClean="0">
                                                      <a:latin typeface="Cambria Math" panose="02040503050406030204" pitchFamily="18" charset="0"/>
                                                    </a:rPr>
                                                    <m:t>(</m:t>
                                                  </m:r>
                                                  <m:r>
                                                    <m:rPr>
                                                      <m:sty m:val="p"/>
                                                    </m:rPr>
                                                    <a:rPr lang="en-US" sz="1400" b="0" i="0" smtClean="0">
                                                      <a:latin typeface="Cambria Math" panose="02040503050406030204" pitchFamily="18" charset="0"/>
                                                    </a:rPr>
                                                    <m:t>R</m:t>
                                                  </m:r>
                                                </m:e>
                                                <m:sub>
                                                  <m:r>
                                                    <a:rPr lang="en-US" sz="1400" b="0" i="0" smtClean="0">
                                                      <a:latin typeface="Cambria Math" panose="02040503050406030204" pitchFamily="18" charset="0"/>
                                                    </a:rPr>
                                                    <m:t>1</m:t>
                                                  </m:r>
                                                </m:sub>
                                              </m:sSub>
                                              <m:r>
                                                <a:rPr lang="en-US" sz="1400" b="0" i="0" smtClean="0">
                                                  <a:latin typeface="Cambria Math" panose="02040503050406030204" pitchFamily="18" charset="0"/>
                                                </a:rPr>
                                                <m:t>+</m:t>
                                              </m:r>
                                              <m:r>
                                                <m:rPr>
                                                  <m:sty m:val="p"/>
                                                </m:rPr>
                                                <a:rPr lang="en-US" sz="1400" b="0" i="0" smtClean="0">
                                                  <a:latin typeface="Cambria Math" panose="02040503050406030204" pitchFamily="18" charset="0"/>
                                                </a:rPr>
                                                <m:t>R</m:t>
                                              </m:r>
                                            </m:e>
                                            <m:sub>
                                              <m:r>
                                                <m:rPr>
                                                  <m:sty m:val="p"/>
                                                </m:rPr>
                                                <a:rPr lang="en-US" sz="1400" b="0" i="0" smtClean="0">
                                                  <a:latin typeface="Cambria Math" panose="02040503050406030204" pitchFamily="18" charset="0"/>
                                                </a:rPr>
                                                <m:t>H</m:t>
                                              </m:r>
                                            </m:sub>
                                          </m:sSub>
                                          <m:r>
                                            <a:rPr lang="en-US" sz="1400" b="0" i="0" smtClean="0">
                                              <a:latin typeface="Cambria Math" panose="02040503050406030204" pitchFamily="18" charset="0"/>
                                            </a:rPr>
                                            <m:t>)</m:t>
                                          </m:r>
                                        </m:num>
                                        <m:den>
                                          <m:sSub>
                                            <m:sSubPr>
                                              <m:ctrlPr>
                                                <a:rPr lang="en-US" sz="1400" b="0" i="1" smtClean="0">
                                                  <a:latin typeface="Cambria Math" panose="02040503050406030204" pitchFamily="18" charset="0"/>
                                                </a:rPr>
                                              </m:ctrlPr>
                                            </m:sSubPr>
                                            <m:e>
                                              <m:r>
                                                <m:rPr>
                                                  <m:sty m:val="p"/>
                                                </m:rPr>
                                                <a:rPr lang="en-US" sz="1400" b="0" i="0" smtClean="0">
                                                  <a:latin typeface="Cambria Math" panose="02040503050406030204" pitchFamily="18" charset="0"/>
                                                </a:rPr>
                                                <m:t>R</m:t>
                                              </m:r>
                                            </m:e>
                                            <m:sub>
                                              <m:r>
                                                <m:rPr>
                                                  <m:sty m:val="p"/>
                                                </m:rPr>
                                                <a:rPr lang="en-US" sz="1400" b="0" i="0" smtClean="0">
                                                  <a:latin typeface="Cambria Math" panose="02040503050406030204" pitchFamily="18" charset="0"/>
                                                </a:rPr>
                                                <m:t>H</m:t>
                                              </m:r>
                                            </m:sub>
                                          </m:sSub>
                                        </m:den>
                                      </m:f>
                                      <m:r>
                                        <a:rPr lang="en-US" sz="1400" b="0" i="0" smtClean="0">
                                          <a:latin typeface="Cambria Math" panose="02040503050406030204" pitchFamily="18" charset="0"/>
                                        </a:rPr>
                                        <m:t>,  </m:t>
                                      </m:r>
                                      <m:r>
                                        <m:rPr>
                                          <m:sty m:val="p"/>
                                        </m:rPr>
                                        <a:rPr lang="en-US" sz="1400" b="0" i="0" smtClean="0">
                                          <a:latin typeface="Cambria Math" panose="02040503050406030204" pitchFamily="18" charset="0"/>
                                        </a:rPr>
                                        <m:t>sel</m:t>
                                      </m:r>
                                    </m:e>
                                    <m:e>
                                      <m:r>
                                        <m:rPr>
                                          <m:sty m:val="p"/>
                                        </m:rPr>
                                        <a:rPr lang="en-US" sz="1400" b="0" i="0" smtClean="0">
                                          <a:latin typeface="Cambria Math" panose="02040503050406030204" pitchFamily="18" charset="0"/>
                                        </a:rPr>
                                        <m:t>Z</m:t>
                                      </m:r>
                                      <m:r>
                                        <a:rPr lang="en-US" sz="1400" b="0" i="0" smtClean="0">
                                          <a:latin typeface="Cambria Math" panose="02040503050406030204" pitchFamily="18" charset="0"/>
                                        </a:rPr>
                                        <m:t>,                                    </m:t>
                                      </m:r>
                                      <m:r>
                                        <m:rPr>
                                          <m:sty m:val="p"/>
                                        </m:rPr>
                                        <a:rPr lang="en-US" sz="1400" b="0" i="0" smtClean="0">
                                          <a:latin typeface="Cambria Math" panose="02040503050406030204" pitchFamily="18" charset="0"/>
                                        </a:rPr>
                                        <m:t>unsel</m:t>
                                      </m:r>
                                    </m:e>
                                  </m:eqArr>
                                </m:e>
                              </m:d>
                            </m:oMath>
                          </a14:m>
                          <a:endParaRPr lang="en-US" sz="1400" i="0" dirty="0">
                            <a:latin typeface="+mn-lt"/>
                          </a:endParaRPr>
                        </a:p>
                      </a:txBody>
                      <a:tcPr/>
                    </a:tc>
                    <a:extLst>
                      <a:ext uri="{0D108BD9-81ED-4DB2-BD59-A6C34878D82A}">
                        <a16:rowId xmlns:a16="http://schemas.microsoft.com/office/drawing/2014/main" val="2575422899"/>
                      </a:ext>
                    </a:extLst>
                  </a:tr>
                  <a:tr h="370840">
                    <a:tc>
                      <a:txBody>
                        <a:bodyPr/>
                        <a:lstStyle/>
                        <a:p>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V</a:t>
                          </a:r>
                          <a:r>
                            <a:rPr lang="en-US" sz="1400" baseline="-25000" dirty="0"/>
                            <a:t>col</a:t>
                          </a:r>
                          <a:endParaRPr lang="en-US" sz="1400" dirty="0"/>
                        </a:p>
                      </a:txBody>
                      <a:tcPr/>
                    </a:tc>
                    <a:tc>
                      <a:txBody>
                        <a:bodyPr/>
                        <a:lstStyle/>
                        <a:p>
                          <a:pPr/>
                          <a14:m>
                            <m:oMathPara xmlns:m="http://schemas.openxmlformats.org/officeDocument/2006/math">
                              <m:oMathParaPr>
                                <m:jc m:val="centerGroup"/>
                              </m:oMathParaPr>
                              <m:oMath xmlns:m="http://schemas.openxmlformats.org/officeDocument/2006/math">
                                <m:d>
                                  <m:dPr>
                                    <m:begChr m:val="{"/>
                                    <m:endChr m:val=""/>
                                    <m:ctrlPr>
                                      <a:rPr lang="en-US" sz="1400" b="0" i="1" smtClean="0">
                                        <a:latin typeface="Cambria Math" panose="02040503050406030204" pitchFamily="18" charset="0"/>
                                      </a:rPr>
                                    </m:ctrlPr>
                                  </m:dPr>
                                  <m:e>
                                    <m:eqArr>
                                      <m:eqArrPr>
                                        <m:ctrlPr>
                                          <a:rPr lang="en-US" sz="1400" b="0" i="1" smtClean="0">
                                            <a:latin typeface="Cambria Math" panose="02040503050406030204" pitchFamily="18" charset="0"/>
                                          </a:rPr>
                                        </m:ctrlPr>
                                      </m:eqArrPr>
                                      <m:e>
                                        <m:r>
                                          <a:rPr lang="en-US" sz="1400" i="1" smtClean="0">
                                            <a:latin typeface="Cambria Math" panose="02040503050406030204" pitchFamily="18" charset="0"/>
                                          </a:rPr>
                                          <m:t>0</m:t>
                                        </m:r>
                                        <m:r>
                                          <a:rPr lang="en-US" sz="1400" b="0" i="0" smtClean="0">
                                            <a:latin typeface="Cambria Math" panose="02040503050406030204" pitchFamily="18" charset="0"/>
                                          </a:rPr>
                                          <m:t>,       </m:t>
                                        </m:r>
                                        <m:r>
                                          <m:rPr>
                                            <m:sty m:val="p"/>
                                          </m:rPr>
                                          <a:rPr lang="en-US" sz="1400" b="0" i="0" smtClean="0">
                                            <a:latin typeface="Cambria Math" panose="02040503050406030204" pitchFamily="18" charset="0"/>
                                          </a:rPr>
                                          <m:t>sel</m:t>
                                        </m:r>
                                      </m:e>
                                      <m:e>
                                        <m:r>
                                          <m:rPr>
                                            <m:sty m:val="p"/>
                                          </m:rPr>
                                          <a:rPr lang="en-US" sz="1400" b="0" i="0" smtClean="0">
                                            <a:latin typeface="Cambria Math" panose="02040503050406030204" pitchFamily="18" charset="0"/>
                                          </a:rPr>
                                          <m:t>Z</m:t>
                                        </m:r>
                                        <m:r>
                                          <a:rPr lang="en-US" sz="1400" b="0" i="0" smtClean="0">
                                            <a:latin typeface="Cambria Math" panose="02040503050406030204" pitchFamily="18" charset="0"/>
                                          </a:rPr>
                                          <m:t>,  </m:t>
                                        </m:r>
                                        <m:r>
                                          <m:rPr>
                                            <m:sty m:val="p"/>
                                          </m:rPr>
                                          <a:rPr lang="en-US" sz="1400" b="0" i="0" smtClean="0">
                                            <a:latin typeface="Cambria Math" panose="02040503050406030204" pitchFamily="18" charset="0"/>
                                          </a:rPr>
                                          <m:t>unsel</m:t>
                                        </m:r>
                                      </m:e>
                                    </m:eqArr>
                                  </m:e>
                                </m:d>
                              </m:oMath>
                            </m:oMathPara>
                          </a14:m>
                          <a:endParaRPr lang="en-US" sz="1400" dirty="0"/>
                        </a:p>
                      </a:txBody>
                      <a:tcPr/>
                    </a:tc>
                    <a:extLst>
                      <a:ext uri="{0D108BD9-81ED-4DB2-BD59-A6C34878D82A}">
                        <a16:rowId xmlns:a16="http://schemas.microsoft.com/office/drawing/2014/main" val="4080575098"/>
                      </a:ext>
                    </a:extLst>
                  </a:tr>
                  <a:tr h="370840">
                    <a:tc>
                      <a:txBody>
                        <a:bodyPr/>
                        <a:lstStyle/>
                        <a:p>
                          <a:r>
                            <a:rPr lang="en-US" sz="1400" b="1" dirty="0"/>
                            <a:t>RESET</a:t>
                          </a:r>
                        </a:p>
                      </a:txBody>
                      <a:tcPr/>
                    </a:tc>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Same voltages as SET mode, but switch V</a:t>
                          </a:r>
                          <a:r>
                            <a:rPr lang="en-US" sz="1400" baseline="-25000" dirty="0"/>
                            <a:t>row</a:t>
                          </a:r>
                          <a:r>
                            <a:rPr lang="en-US" sz="1400" baseline="0" dirty="0"/>
                            <a:t> and </a:t>
                          </a:r>
                          <a:r>
                            <a:rPr lang="en-US" sz="1400" dirty="0"/>
                            <a:t>V</a:t>
                          </a:r>
                          <a:r>
                            <a:rPr lang="en-US" sz="1400" baseline="-25000" dirty="0"/>
                            <a:t>col</a:t>
                          </a:r>
                          <a:endParaRPr lang="en-US" sz="1400" dirty="0"/>
                        </a:p>
                      </a:txBody>
                      <a:tcPr/>
                    </a:tc>
                    <a:tc hMerge="1">
                      <a:txBody>
                        <a:bodyPr/>
                        <a:lstStyle/>
                        <a:p>
                          <a:pPr/>
                          <a:endParaRPr lang="en-US" sz="1400" i="0" dirty="0"/>
                        </a:p>
                      </a:txBody>
                      <a:tcPr/>
                    </a:tc>
                    <a:extLst>
                      <a:ext uri="{0D108BD9-81ED-4DB2-BD59-A6C34878D82A}">
                        <a16:rowId xmlns:a16="http://schemas.microsoft.com/office/drawing/2014/main" val="462741102"/>
                      </a:ext>
                    </a:extLst>
                  </a:tr>
                </a:tbl>
              </a:graphicData>
            </a:graphic>
          </p:graphicFrame>
        </mc:Choice>
        <mc:Fallback>
          <p:graphicFrame>
            <p:nvGraphicFramePr>
              <p:cNvPr id="36" name="Table 35">
                <a:extLst>
                  <a:ext uri="{FF2B5EF4-FFF2-40B4-BE49-F238E27FC236}">
                    <a16:creationId xmlns:a16="http://schemas.microsoft.com/office/drawing/2014/main" id="{D0785656-638E-7B40-9690-C74B2FAB4ACC}"/>
                  </a:ext>
                </a:extLst>
              </p:cNvPr>
              <p:cNvGraphicFramePr>
                <a:graphicFrameLocks noGrp="1"/>
              </p:cNvGraphicFramePr>
              <p:nvPr>
                <p:extLst>
                  <p:ext uri="{D42A27DB-BD31-4B8C-83A1-F6EECF244321}">
                    <p14:modId xmlns:p14="http://schemas.microsoft.com/office/powerpoint/2010/main" val="4226997358"/>
                  </p:ext>
                </p:extLst>
              </p:nvPr>
            </p:nvGraphicFramePr>
            <p:xfrm>
              <a:off x="6892898" y="1399900"/>
              <a:ext cx="4735509" cy="4067812"/>
            </p:xfrm>
            <a:graphic>
              <a:graphicData uri="http://schemas.openxmlformats.org/drawingml/2006/table">
                <a:tbl>
                  <a:tblPr firstRow="1" bandRow="1">
                    <a:tableStyleId>{5C22544A-7EE6-4342-B048-85BDC9FD1C3A}</a:tableStyleId>
                  </a:tblPr>
                  <a:tblGrid>
                    <a:gridCol w="753700">
                      <a:extLst>
                        <a:ext uri="{9D8B030D-6E8A-4147-A177-3AD203B41FA5}">
                          <a16:colId xmlns:a16="http://schemas.microsoft.com/office/drawing/2014/main" val="3740955448"/>
                        </a:ext>
                      </a:extLst>
                    </a:gridCol>
                    <a:gridCol w="757601">
                      <a:extLst>
                        <a:ext uri="{9D8B030D-6E8A-4147-A177-3AD203B41FA5}">
                          <a16:colId xmlns:a16="http://schemas.microsoft.com/office/drawing/2014/main" val="2028283543"/>
                        </a:ext>
                      </a:extLst>
                    </a:gridCol>
                    <a:gridCol w="3224208">
                      <a:extLst>
                        <a:ext uri="{9D8B030D-6E8A-4147-A177-3AD203B41FA5}">
                          <a16:colId xmlns:a16="http://schemas.microsoft.com/office/drawing/2014/main" val="1873256665"/>
                        </a:ext>
                      </a:extLst>
                    </a:gridCol>
                  </a:tblGrid>
                  <a:tr h="370840">
                    <a:tc>
                      <a:txBody>
                        <a:bodyPr/>
                        <a:lstStyle/>
                        <a:p>
                          <a:r>
                            <a:rPr lang="en-US" sz="1400" dirty="0"/>
                            <a:t>Mode</a:t>
                          </a:r>
                        </a:p>
                      </a:txBody>
                      <a:tcPr/>
                    </a:tc>
                    <a:tc>
                      <a:txBody>
                        <a:bodyPr/>
                        <a:lstStyle/>
                        <a:p>
                          <a:r>
                            <a:rPr lang="en-US" sz="1400" dirty="0"/>
                            <a:t>Param</a:t>
                          </a:r>
                        </a:p>
                      </a:txBody>
                      <a:tcPr/>
                    </a:tc>
                    <a:tc>
                      <a:txBody>
                        <a:bodyPr/>
                        <a:lstStyle/>
                        <a:p>
                          <a:r>
                            <a:rPr lang="en-US" sz="1400" dirty="0"/>
                            <a:t>Value</a:t>
                          </a:r>
                        </a:p>
                      </a:txBody>
                      <a:tcPr/>
                    </a:tc>
                    <a:extLst>
                      <a:ext uri="{0D108BD9-81ED-4DB2-BD59-A6C34878D82A}">
                        <a16:rowId xmlns:a16="http://schemas.microsoft.com/office/drawing/2014/main" val="1100356004"/>
                      </a:ext>
                    </a:extLst>
                  </a:tr>
                  <a:tr h="548577">
                    <a:tc>
                      <a:txBody>
                        <a:bodyPr/>
                        <a:lstStyle/>
                        <a:p>
                          <a:r>
                            <a:rPr lang="en-US" sz="1400" b="1" dirty="0"/>
                            <a:t>COPY</a:t>
                          </a:r>
                        </a:p>
                        <a:p>
                          <a:r>
                            <a:rPr lang="en-US" sz="1400" b="0" dirty="0"/>
                            <a:t>(global)</a:t>
                          </a:r>
                        </a:p>
                      </a:txBody>
                      <a:tcPr/>
                    </a:tc>
                    <a:tc>
                      <a:txBody>
                        <a:bodyPr/>
                        <a:lstStyle/>
                        <a:p>
                          <a:r>
                            <a:rPr lang="en-US" sz="1400" dirty="0" err="1"/>
                            <a:t>V</a:t>
                          </a:r>
                          <a:r>
                            <a:rPr lang="en-US" sz="1400" baseline="-25000" dirty="0" err="1"/>
                            <a:t>row,C</a:t>
                          </a:r>
                          <a:endParaRPr lang="en-US" sz="1400" dirty="0"/>
                        </a:p>
                      </a:txBody>
                      <a:tcPr/>
                    </a:tc>
                    <a:tc>
                      <a:txBody>
                        <a:bodyPr/>
                        <a:lstStyle/>
                        <a:p>
                          <a:endParaRPr lang="en-US"/>
                        </a:p>
                      </a:txBody>
                      <a:tcPr>
                        <a:blipFill>
                          <a:blip r:embed="rId3"/>
                          <a:stretch>
                            <a:fillRect l="-47059" t="-68182" r="-392" b="-752273"/>
                          </a:stretch>
                        </a:blipFill>
                      </a:tcPr>
                    </a:tc>
                    <a:extLst>
                      <a:ext uri="{0D108BD9-81ED-4DB2-BD59-A6C34878D82A}">
                        <a16:rowId xmlns:a16="http://schemas.microsoft.com/office/drawing/2014/main" val="1853832164"/>
                      </a:ext>
                    </a:extLst>
                  </a:tr>
                  <a:tr h="548577">
                    <a:tc>
                      <a:txBody>
                        <a:bodyPr/>
                        <a:lstStyle/>
                        <a:p>
                          <a:endParaRPr lang="en-US" sz="1400" b="1" dirty="0"/>
                        </a:p>
                      </a:txBody>
                      <a:tcPr/>
                    </a:tc>
                    <a:tc>
                      <a:txBody>
                        <a:bodyPr/>
                        <a:lstStyle/>
                        <a:p>
                          <a:r>
                            <a:rPr lang="en-US" sz="1400" dirty="0" err="1"/>
                            <a:t>V</a:t>
                          </a:r>
                          <a:r>
                            <a:rPr lang="en-US" sz="1400" baseline="-25000" dirty="0" err="1"/>
                            <a:t>col,C</a:t>
                          </a:r>
                          <a:endParaRPr lang="en-US" sz="1400" dirty="0"/>
                        </a:p>
                      </a:txBody>
                      <a:tcPr/>
                    </a:tc>
                    <a:tc>
                      <a:txBody>
                        <a:bodyPr/>
                        <a:lstStyle/>
                        <a:p>
                          <a:endParaRPr lang="en-US"/>
                        </a:p>
                      </a:txBody>
                      <a:tcPr>
                        <a:blipFill>
                          <a:blip r:embed="rId3"/>
                          <a:stretch>
                            <a:fillRect l="-47059" t="-172093" r="-392" b="-669767"/>
                          </a:stretch>
                        </a:blipFill>
                      </a:tcPr>
                    </a:tc>
                    <a:extLst>
                      <a:ext uri="{0D108BD9-81ED-4DB2-BD59-A6C34878D82A}">
                        <a16:rowId xmlns:a16="http://schemas.microsoft.com/office/drawing/2014/main" val="1444010348"/>
                      </a:ext>
                    </a:extLst>
                  </a:tr>
                  <a:tr h="518160">
                    <a:tc>
                      <a:txBody>
                        <a:bodyPr/>
                        <a:lstStyle/>
                        <a:p>
                          <a:r>
                            <a:rPr lang="en-US" sz="1400" b="1" dirty="0"/>
                            <a:t>HOLD</a:t>
                          </a:r>
                          <a:endParaRPr lang="en-US" sz="1400" b="0" dirty="0"/>
                        </a:p>
                        <a:p>
                          <a:r>
                            <a:rPr lang="en-US" sz="1400" b="0" dirty="0"/>
                            <a:t>(global)</a:t>
                          </a:r>
                          <a:endParaRPr lang="en-US" sz="1400" b="1" dirty="0"/>
                        </a:p>
                      </a:txBody>
                      <a:tcPr/>
                    </a:tc>
                    <a:tc>
                      <a:txBody>
                        <a:bodyPr/>
                        <a:lstStyle/>
                        <a:p>
                          <a:r>
                            <a:rPr lang="en-US" sz="1400" dirty="0" err="1"/>
                            <a:t>V</a:t>
                          </a:r>
                          <a:r>
                            <a:rPr lang="en-US" sz="1400" baseline="-25000" dirty="0" err="1"/>
                            <a:t>row,H</a:t>
                          </a:r>
                          <a:endParaRPr lang="en-US" sz="1400" dirty="0"/>
                        </a:p>
                      </a:txBody>
                      <a:tcPr/>
                    </a:tc>
                    <a:tc>
                      <a:txBody>
                        <a:bodyPr/>
                        <a:lstStyle/>
                        <a:p>
                          <a:endParaRPr lang="en-US"/>
                        </a:p>
                      </a:txBody>
                      <a:tcPr>
                        <a:blipFill>
                          <a:blip r:embed="rId3"/>
                          <a:stretch>
                            <a:fillRect l="-47059" t="-285366" r="-392" b="-602439"/>
                          </a:stretch>
                        </a:blipFill>
                      </a:tcPr>
                    </a:tc>
                    <a:extLst>
                      <a:ext uri="{0D108BD9-81ED-4DB2-BD59-A6C34878D82A}">
                        <a16:rowId xmlns:a16="http://schemas.microsoft.com/office/drawing/2014/main" val="4107846265"/>
                      </a:ext>
                    </a:extLst>
                  </a:tr>
                  <a:tr h="370840">
                    <a:tc>
                      <a:txBody>
                        <a:bodyPr/>
                        <a:lstStyle/>
                        <a:p>
                          <a:endParaRPr lang="en-US" sz="1400" b="1" dirty="0"/>
                        </a:p>
                      </a:txBody>
                      <a:tcPr/>
                    </a:tc>
                    <a:tc>
                      <a:txBody>
                        <a:bodyPr/>
                        <a:lstStyle/>
                        <a:p>
                          <a:r>
                            <a:rPr lang="en-US" sz="1400" dirty="0" err="1"/>
                            <a:t>V</a:t>
                          </a:r>
                          <a:r>
                            <a:rPr lang="en-US" sz="1400" baseline="-25000" dirty="0" err="1"/>
                            <a:t>col,H</a:t>
                          </a:r>
                          <a:endParaRPr lang="en-US" sz="1400" dirty="0"/>
                        </a:p>
                      </a:txBody>
                      <a:tcPr/>
                    </a:tc>
                    <a:tc>
                      <a:txBody>
                        <a:bodyPr/>
                        <a:lstStyle/>
                        <a:p>
                          <a:endParaRPr lang="en-US"/>
                        </a:p>
                      </a:txBody>
                      <a:tcPr>
                        <a:blipFill>
                          <a:blip r:embed="rId3"/>
                          <a:stretch>
                            <a:fillRect l="-47059" t="-544828" r="-392" b="-751724"/>
                          </a:stretch>
                        </a:blipFill>
                      </a:tcPr>
                    </a:tc>
                    <a:extLst>
                      <a:ext uri="{0D108BD9-81ED-4DB2-BD59-A6C34878D82A}">
                        <a16:rowId xmlns:a16="http://schemas.microsoft.com/office/drawing/2014/main" val="3957415208"/>
                      </a:ext>
                    </a:extLst>
                  </a:tr>
                  <a:tr h="772605">
                    <a:tc>
                      <a:txBody>
                        <a:bodyPr/>
                        <a:lstStyle/>
                        <a:p>
                          <a:r>
                            <a:rPr lang="en-US" sz="1400" b="1" dirty="0"/>
                            <a:t>SET</a:t>
                          </a:r>
                        </a:p>
                      </a:txBody>
                      <a:tcPr/>
                    </a:tc>
                    <a:tc>
                      <a:txBody>
                        <a:bodyPr/>
                        <a:lstStyle/>
                        <a:p>
                          <a:r>
                            <a:rPr lang="en-US" sz="1400" dirty="0"/>
                            <a:t>V</a:t>
                          </a:r>
                          <a:r>
                            <a:rPr lang="en-US" sz="1400" baseline="-25000" dirty="0"/>
                            <a:t>row</a:t>
                          </a:r>
                          <a:endParaRPr lang="en-US" sz="1400" dirty="0"/>
                        </a:p>
                      </a:txBody>
                      <a:tcPr/>
                    </a:tc>
                    <a:tc>
                      <a:txBody>
                        <a:bodyPr/>
                        <a:lstStyle/>
                        <a:p>
                          <a:endParaRPr lang="en-US"/>
                        </a:p>
                      </a:txBody>
                      <a:tcPr>
                        <a:blipFill>
                          <a:blip r:embed="rId3"/>
                          <a:stretch>
                            <a:fillRect l="-47059" t="-306557" r="-392" b="-257377"/>
                          </a:stretch>
                        </a:blipFill>
                      </a:tcPr>
                    </a:tc>
                    <a:extLst>
                      <a:ext uri="{0D108BD9-81ED-4DB2-BD59-A6C34878D82A}">
                        <a16:rowId xmlns:a16="http://schemas.microsoft.com/office/drawing/2014/main" val="2575422899"/>
                      </a:ext>
                    </a:extLst>
                  </a:tr>
                  <a:tr h="567373">
                    <a:tc>
                      <a:txBody>
                        <a:bodyPr/>
                        <a:lstStyle/>
                        <a:p>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V</a:t>
                          </a:r>
                          <a:r>
                            <a:rPr lang="en-US" sz="1400" baseline="-25000" dirty="0"/>
                            <a:t>col</a:t>
                          </a:r>
                          <a:endParaRPr lang="en-US" sz="1400" dirty="0"/>
                        </a:p>
                      </a:txBody>
                      <a:tcPr/>
                    </a:tc>
                    <a:tc>
                      <a:txBody>
                        <a:bodyPr/>
                        <a:lstStyle/>
                        <a:p>
                          <a:endParaRPr lang="en-US"/>
                        </a:p>
                      </a:txBody>
                      <a:tcPr>
                        <a:blipFill>
                          <a:blip r:embed="rId3"/>
                          <a:stretch>
                            <a:fillRect l="-47059" t="-551111" r="-392" b="-248889"/>
                          </a:stretch>
                        </a:blipFill>
                      </a:tcPr>
                    </a:tc>
                    <a:extLst>
                      <a:ext uri="{0D108BD9-81ED-4DB2-BD59-A6C34878D82A}">
                        <a16:rowId xmlns:a16="http://schemas.microsoft.com/office/drawing/2014/main" val="4080575098"/>
                      </a:ext>
                    </a:extLst>
                  </a:tr>
                  <a:tr h="370840">
                    <a:tc>
                      <a:txBody>
                        <a:bodyPr/>
                        <a:lstStyle/>
                        <a:p>
                          <a:r>
                            <a:rPr lang="en-US" sz="1400" b="1" dirty="0"/>
                            <a:t>RESET</a:t>
                          </a:r>
                        </a:p>
                      </a:txBody>
                      <a:tcPr/>
                    </a:tc>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Same voltages as SET mode, but switch V</a:t>
                          </a:r>
                          <a:r>
                            <a:rPr lang="en-US" sz="1400" baseline="-25000" dirty="0"/>
                            <a:t>row</a:t>
                          </a:r>
                          <a:r>
                            <a:rPr lang="en-US" sz="1400" baseline="0" dirty="0"/>
                            <a:t> and </a:t>
                          </a:r>
                          <a:r>
                            <a:rPr lang="en-US" sz="1400" dirty="0"/>
                            <a:t>V</a:t>
                          </a:r>
                          <a:r>
                            <a:rPr lang="en-US" sz="1400" baseline="-25000" dirty="0"/>
                            <a:t>col</a:t>
                          </a:r>
                          <a:endParaRPr lang="en-US" sz="1400" dirty="0"/>
                        </a:p>
                      </a:txBody>
                      <a:tcPr/>
                    </a:tc>
                    <a:tc hMerge="1">
                      <a:txBody>
                        <a:bodyPr/>
                        <a:lstStyle/>
                        <a:p>
                          <a:pPr/>
                          <a:endParaRPr lang="en-US" sz="1400" i="0" dirty="0"/>
                        </a:p>
                      </a:txBody>
                      <a:tcPr/>
                    </a:tc>
                    <a:extLst>
                      <a:ext uri="{0D108BD9-81ED-4DB2-BD59-A6C34878D82A}">
                        <a16:rowId xmlns:a16="http://schemas.microsoft.com/office/drawing/2014/main" val="462741102"/>
                      </a:ext>
                    </a:extLst>
                  </a:tr>
                </a:tbl>
              </a:graphicData>
            </a:graphic>
          </p:graphicFrame>
        </mc:Fallback>
      </mc:AlternateContent>
      <p:sp>
        <p:nvSpPr>
          <p:cNvPr id="55" name="TextBox 54">
            <a:extLst>
              <a:ext uri="{FF2B5EF4-FFF2-40B4-BE49-F238E27FC236}">
                <a16:creationId xmlns:a16="http://schemas.microsoft.com/office/drawing/2014/main" id="{8B47CFDF-492C-6D45-96E5-D74708F132CA}"/>
              </a:ext>
            </a:extLst>
          </p:cNvPr>
          <p:cNvSpPr txBox="1"/>
          <p:nvPr/>
        </p:nvSpPr>
        <p:spPr>
          <a:xfrm>
            <a:off x="6867904" y="6213098"/>
            <a:ext cx="542136" cy="461665"/>
          </a:xfrm>
          <a:prstGeom prst="rect">
            <a:avLst/>
          </a:prstGeom>
          <a:noFill/>
        </p:spPr>
        <p:txBody>
          <a:bodyPr wrap="none" rtlCol="0">
            <a:spAutoFit/>
          </a:bodyPr>
          <a:lstStyle/>
          <a:p>
            <a:r>
              <a:rPr lang="en-US" sz="2400" b="1" dirty="0"/>
              <a:t>(b)</a:t>
            </a:r>
          </a:p>
        </p:txBody>
      </p:sp>
      <p:sp>
        <p:nvSpPr>
          <p:cNvPr id="45" name="TextBox 44">
            <a:extLst>
              <a:ext uri="{FF2B5EF4-FFF2-40B4-BE49-F238E27FC236}">
                <a16:creationId xmlns:a16="http://schemas.microsoft.com/office/drawing/2014/main" id="{8A28FA2C-42B2-4145-A57F-D29F926C32A1}"/>
              </a:ext>
            </a:extLst>
          </p:cNvPr>
          <p:cNvSpPr txBox="1"/>
          <p:nvPr/>
        </p:nvSpPr>
        <p:spPr>
          <a:xfrm>
            <a:off x="2552705" y="6803923"/>
            <a:ext cx="542136" cy="461665"/>
          </a:xfrm>
          <a:prstGeom prst="rect">
            <a:avLst/>
          </a:prstGeom>
          <a:noFill/>
        </p:spPr>
        <p:txBody>
          <a:bodyPr wrap="none" rtlCol="0">
            <a:spAutoFit/>
          </a:bodyPr>
          <a:lstStyle/>
          <a:p>
            <a:r>
              <a:rPr lang="en-US" sz="2400" b="1" dirty="0"/>
              <a:t>(b)</a:t>
            </a:r>
          </a:p>
        </p:txBody>
      </p:sp>
      <p:sp>
        <p:nvSpPr>
          <p:cNvPr id="92" name="TextBox 91">
            <a:extLst>
              <a:ext uri="{FF2B5EF4-FFF2-40B4-BE49-F238E27FC236}">
                <a16:creationId xmlns:a16="http://schemas.microsoft.com/office/drawing/2014/main" id="{AE3E0F2E-5107-5A44-9FDA-178A624B12B5}"/>
              </a:ext>
            </a:extLst>
          </p:cNvPr>
          <p:cNvSpPr txBox="1"/>
          <p:nvPr/>
        </p:nvSpPr>
        <p:spPr>
          <a:xfrm>
            <a:off x="225080" y="6213098"/>
            <a:ext cx="542136" cy="461665"/>
          </a:xfrm>
          <a:prstGeom prst="rect">
            <a:avLst/>
          </a:prstGeom>
          <a:noFill/>
        </p:spPr>
        <p:txBody>
          <a:bodyPr wrap="none" rtlCol="0">
            <a:spAutoFit/>
          </a:bodyPr>
          <a:lstStyle/>
          <a:p>
            <a:r>
              <a:rPr lang="en-US" sz="2400" b="1" dirty="0"/>
              <a:t>(a)</a:t>
            </a:r>
          </a:p>
        </p:txBody>
      </p:sp>
      <p:grpSp>
        <p:nvGrpSpPr>
          <p:cNvPr id="5" name="Group 4">
            <a:extLst>
              <a:ext uri="{FF2B5EF4-FFF2-40B4-BE49-F238E27FC236}">
                <a16:creationId xmlns:a16="http://schemas.microsoft.com/office/drawing/2014/main" id="{C59420C4-AE89-CE4A-9CCA-5B5343B8BBD2}"/>
              </a:ext>
            </a:extLst>
          </p:cNvPr>
          <p:cNvGrpSpPr/>
          <p:nvPr/>
        </p:nvGrpSpPr>
        <p:grpSpPr>
          <a:xfrm>
            <a:off x="151896" y="1444544"/>
            <a:ext cx="5885890" cy="4768554"/>
            <a:chOff x="134760" y="1102483"/>
            <a:chExt cx="5885890" cy="4768554"/>
          </a:xfrm>
        </p:grpSpPr>
        <p:sp>
          <p:nvSpPr>
            <p:cNvPr id="17" name="Rectangle 16">
              <a:extLst>
                <a:ext uri="{FF2B5EF4-FFF2-40B4-BE49-F238E27FC236}">
                  <a16:creationId xmlns:a16="http://schemas.microsoft.com/office/drawing/2014/main" id="{DFD4F86D-9317-EB46-A064-D96BC5F3037B}"/>
                </a:ext>
              </a:extLst>
            </p:cNvPr>
            <p:cNvSpPr/>
            <p:nvPr/>
          </p:nvSpPr>
          <p:spPr>
            <a:xfrm>
              <a:off x="2615438" y="4401113"/>
              <a:ext cx="500519" cy="655305"/>
            </a:xfrm>
            <a:prstGeom prst="rect">
              <a:avLst/>
            </a:prstGeom>
            <a:solidFill>
              <a:srgbClr val="0070C0">
                <a:alpha val="20000"/>
              </a:srgbClr>
            </a:solidFill>
            <a:ln w="38100">
              <a:solidFill>
                <a:srgbClr val="0070C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4" name="TextBox 23">
              <a:extLst>
                <a:ext uri="{FF2B5EF4-FFF2-40B4-BE49-F238E27FC236}">
                  <a16:creationId xmlns:a16="http://schemas.microsoft.com/office/drawing/2014/main" id="{8DC07756-27C3-6644-A396-2F9301B0E2AB}"/>
                </a:ext>
              </a:extLst>
            </p:cNvPr>
            <p:cNvSpPr txBox="1"/>
            <p:nvPr/>
          </p:nvSpPr>
          <p:spPr>
            <a:xfrm>
              <a:off x="5265247" y="4991958"/>
              <a:ext cx="724489" cy="338554"/>
            </a:xfrm>
            <a:prstGeom prst="rect">
              <a:avLst/>
            </a:prstGeom>
            <a:noFill/>
          </p:spPr>
          <p:txBody>
            <a:bodyPr wrap="square" rtlCol="0">
              <a:spAutoFit/>
            </a:bodyPr>
            <a:lstStyle/>
            <a:p>
              <a:r>
                <a:rPr lang="en-US" sz="1600" b="1" dirty="0"/>
                <a:t>out</a:t>
              </a:r>
            </a:p>
          </p:txBody>
        </p:sp>
        <p:sp>
          <p:nvSpPr>
            <p:cNvPr id="57" name="TextBox 56">
              <a:extLst>
                <a:ext uri="{FF2B5EF4-FFF2-40B4-BE49-F238E27FC236}">
                  <a16:creationId xmlns:a16="http://schemas.microsoft.com/office/drawing/2014/main" id="{F0EE21A9-429F-AC47-821B-58BCFC5102A5}"/>
                </a:ext>
              </a:extLst>
            </p:cNvPr>
            <p:cNvSpPr txBox="1"/>
            <p:nvPr/>
          </p:nvSpPr>
          <p:spPr>
            <a:xfrm>
              <a:off x="4781600" y="4695842"/>
              <a:ext cx="360612" cy="338554"/>
            </a:xfrm>
            <a:prstGeom prst="rect">
              <a:avLst/>
            </a:prstGeom>
            <a:noFill/>
          </p:spPr>
          <p:txBody>
            <a:bodyPr wrap="none" rtlCol="0">
              <a:spAutoFit/>
            </a:bodyPr>
            <a:lstStyle/>
            <a:p>
              <a:r>
                <a:rPr lang="en-US" sz="1600" b="1" dirty="0"/>
                <a:t>V</a:t>
              </a:r>
              <a:r>
                <a:rPr lang="en-US" sz="1600" b="1" baseline="-25000" dirty="0"/>
                <a:t>g</a:t>
              </a:r>
              <a:endParaRPr lang="en-US" sz="1600" b="1" dirty="0"/>
            </a:p>
          </p:txBody>
        </p:sp>
        <p:pic>
          <p:nvPicPr>
            <p:cNvPr id="67" name="Picture 66">
              <a:extLst>
                <a:ext uri="{FF2B5EF4-FFF2-40B4-BE49-F238E27FC236}">
                  <a16:creationId xmlns:a16="http://schemas.microsoft.com/office/drawing/2014/main" id="{D4A33858-0EDA-B84C-960E-31DEB461C369}"/>
                </a:ext>
              </a:extLst>
            </p:cNvPr>
            <p:cNvPicPr>
              <a:picLocks noChangeAspect="1"/>
            </p:cNvPicPr>
            <p:nvPr/>
          </p:nvPicPr>
          <p:blipFill rotWithShape="1">
            <a:blip r:embed="rId4"/>
            <a:srcRect l="1" t="48398" r="81981" b="17498"/>
            <a:stretch/>
          </p:blipFill>
          <p:spPr>
            <a:xfrm>
              <a:off x="3510614" y="3968495"/>
              <a:ext cx="543796" cy="1015150"/>
            </a:xfrm>
            <a:prstGeom prst="rect">
              <a:avLst/>
            </a:prstGeom>
          </p:spPr>
        </p:pic>
        <p:sp>
          <p:nvSpPr>
            <p:cNvPr id="68" name="Rectangle 67">
              <a:extLst>
                <a:ext uri="{FF2B5EF4-FFF2-40B4-BE49-F238E27FC236}">
                  <a16:creationId xmlns:a16="http://schemas.microsoft.com/office/drawing/2014/main" id="{07197899-7CD7-184F-BC69-312FDD4162D4}"/>
                </a:ext>
              </a:extLst>
            </p:cNvPr>
            <p:cNvSpPr/>
            <p:nvPr/>
          </p:nvSpPr>
          <p:spPr>
            <a:xfrm>
              <a:off x="3529271" y="4148417"/>
              <a:ext cx="500519" cy="655305"/>
            </a:xfrm>
            <a:prstGeom prst="rect">
              <a:avLst/>
            </a:prstGeom>
            <a:solidFill>
              <a:srgbClr val="0070C0">
                <a:alpha val="20000"/>
              </a:srgbClr>
            </a:solidFill>
            <a:ln w="38100">
              <a:solidFill>
                <a:srgbClr val="0070C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pic>
          <p:nvPicPr>
            <p:cNvPr id="3" name="Picture 2">
              <a:extLst>
                <a:ext uri="{FF2B5EF4-FFF2-40B4-BE49-F238E27FC236}">
                  <a16:creationId xmlns:a16="http://schemas.microsoft.com/office/drawing/2014/main" id="{58913B73-F6D0-DA43-AE89-40A31BF99946}"/>
                </a:ext>
              </a:extLst>
            </p:cNvPr>
            <p:cNvPicPr>
              <a:picLocks noChangeAspect="1"/>
            </p:cNvPicPr>
            <p:nvPr/>
          </p:nvPicPr>
          <p:blipFill>
            <a:blip r:embed="rId5"/>
            <a:stretch>
              <a:fillRect/>
            </a:stretch>
          </p:blipFill>
          <p:spPr>
            <a:xfrm>
              <a:off x="661017" y="1422450"/>
              <a:ext cx="5207000" cy="4073400"/>
            </a:xfrm>
            <a:prstGeom prst="rect">
              <a:avLst/>
            </a:prstGeom>
          </p:spPr>
        </p:pic>
        <p:sp>
          <p:nvSpPr>
            <p:cNvPr id="18" name="TextBox 17">
              <a:extLst>
                <a:ext uri="{FF2B5EF4-FFF2-40B4-BE49-F238E27FC236}">
                  <a16:creationId xmlns:a16="http://schemas.microsoft.com/office/drawing/2014/main" id="{83413F31-6BB9-BD4F-ACB0-B87F2AA69033}"/>
                </a:ext>
              </a:extLst>
            </p:cNvPr>
            <p:cNvSpPr txBox="1"/>
            <p:nvPr/>
          </p:nvSpPr>
          <p:spPr>
            <a:xfrm>
              <a:off x="2899674" y="1133065"/>
              <a:ext cx="900292" cy="338554"/>
            </a:xfrm>
            <a:prstGeom prst="rect">
              <a:avLst/>
            </a:prstGeom>
            <a:noFill/>
          </p:spPr>
          <p:txBody>
            <a:bodyPr wrap="square" rtlCol="0">
              <a:spAutoFit/>
            </a:bodyPr>
            <a:lstStyle/>
            <a:p>
              <a:r>
                <a:rPr lang="en-US" sz="1600" b="1" dirty="0"/>
                <a:t>V</a:t>
              </a:r>
              <a:r>
                <a:rPr lang="en-US" sz="1600" b="1" baseline="-25000" dirty="0"/>
                <a:t>col,1</a:t>
              </a:r>
              <a:endParaRPr lang="en-US" sz="1600" b="1" dirty="0"/>
            </a:p>
          </p:txBody>
        </p:sp>
        <p:sp>
          <p:nvSpPr>
            <p:cNvPr id="23" name="Triangle 22">
              <a:extLst>
                <a:ext uri="{FF2B5EF4-FFF2-40B4-BE49-F238E27FC236}">
                  <a16:creationId xmlns:a16="http://schemas.microsoft.com/office/drawing/2014/main" id="{25EB436A-7F7B-6046-8640-7C8611771A20}"/>
                </a:ext>
              </a:extLst>
            </p:cNvPr>
            <p:cNvSpPr/>
            <p:nvPr/>
          </p:nvSpPr>
          <p:spPr>
            <a:xfrm>
              <a:off x="3087652" y="1459072"/>
              <a:ext cx="196528" cy="16510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56" name="TextBox 55">
              <a:extLst>
                <a:ext uri="{FF2B5EF4-FFF2-40B4-BE49-F238E27FC236}">
                  <a16:creationId xmlns:a16="http://schemas.microsoft.com/office/drawing/2014/main" id="{D745FBC8-4620-E842-970E-F5468B146839}"/>
                </a:ext>
              </a:extLst>
            </p:cNvPr>
            <p:cNvSpPr txBox="1"/>
            <p:nvPr/>
          </p:nvSpPr>
          <p:spPr>
            <a:xfrm>
              <a:off x="5120358" y="1102483"/>
              <a:ext cx="900292" cy="338554"/>
            </a:xfrm>
            <a:prstGeom prst="rect">
              <a:avLst/>
            </a:prstGeom>
            <a:noFill/>
          </p:spPr>
          <p:txBody>
            <a:bodyPr wrap="square" rtlCol="0">
              <a:spAutoFit/>
            </a:bodyPr>
            <a:lstStyle/>
            <a:p>
              <a:r>
                <a:rPr lang="en-US" sz="1600" b="1" dirty="0"/>
                <a:t>V</a:t>
              </a:r>
              <a:r>
                <a:rPr lang="en-US" sz="1600" b="1" baseline="-25000" dirty="0"/>
                <a:t>col,2</a:t>
              </a:r>
              <a:endParaRPr lang="en-US" sz="1600" b="1" dirty="0"/>
            </a:p>
          </p:txBody>
        </p:sp>
        <p:sp>
          <p:nvSpPr>
            <p:cNvPr id="58" name="Triangle 57">
              <a:extLst>
                <a:ext uri="{FF2B5EF4-FFF2-40B4-BE49-F238E27FC236}">
                  <a16:creationId xmlns:a16="http://schemas.microsoft.com/office/drawing/2014/main" id="{A67CB848-4C42-914A-8DD4-7E129883C6C7}"/>
                </a:ext>
              </a:extLst>
            </p:cNvPr>
            <p:cNvSpPr/>
            <p:nvPr/>
          </p:nvSpPr>
          <p:spPr>
            <a:xfrm>
              <a:off x="5314139" y="1423919"/>
              <a:ext cx="196528" cy="16510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9" name="TextBox 18">
              <a:extLst>
                <a:ext uri="{FF2B5EF4-FFF2-40B4-BE49-F238E27FC236}">
                  <a16:creationId xmlns:a16="http://schemas.microsoft.com/office/drawing/2014/main" id="{A7ADCF19-55F7-A647-8F4D-AA6F26A9E8CF}"/>
                </a:ext>
              </a:extLst>
            </p:cNvPr>
            <p:cNvSpPr txBox="1"/>
            <p:nvPr/>
          </p:nvSpPr>
          <p:spPr>
            <a:xfrm>
              <a:off x="937112" y="1468620"/>
              <a:ext cx="684164" cy="338554"/>
            </a:xfrm>
            <a:prstGeom prst="rect">
              <a:avLst/>
            </a:prstGeom>
            <a:noFill/>
          </p:spPr>
          <p:txBody>
            <a:bodyPr wrap="square" rtlCol="0">
              <a:spAutoFit/>
            </a:bodyPr>
            <a:lstStyle/>
            <a:p>
              <a:r>
                <a:rPr lang="en-US" sz="1600" b="1" dirty="0"/>
                <a:t>src</a:t>
              </a:r>
              <a:r>
                <a:rPr lang="en-US" sz="1600" b="1" baseline="-25000" dirty="0"/>
                <a:t>1,1</a:t>
              </a:r>
              <a:endParaRPr lang="en-US" sz="1600" b="1" dirty="0"/>
            </a:p>
          </p:txBody>
        </p:sp>
        <p:sp>
          <p:nvSpPr>
            <p:cNvPr id="59" name="TextBox 58">
              <a:extLst>
                <a:ext uri="{FF2B5EF4-FFF2-40B4-BE49-F238E27FC236}">
                  <a16:creationId xmlns:a16="http://schemas.microsoft.com/office/drawing/2014/main" id="{7D575678-F32E-4A42-988F-063B5E99BED4}"/>
                </a:ext>
              </a:extLst>
            </p:cNvPr>
            <p:cNvSpPr txBox="1"/>
            <p:nvPr/>
          </p:nvSpPr>
          <p:spPr>
            <a:xfrm>
              <a:off x="3152882" y="1507964"/>
              <a:ext cx="684164" cy="338554"/>
            </a:xfrm>
            <a:prstGeom prst="rect">
              <a:avLst/>
            </a:prstGeom>
            <a:noFill/>
          </p:spPr>
          <p:txBody>
            <a:bodyPr wrap="square" rtlCol="0">
              <a:spAutoFit/>
            </a:bodyPr>
            <a:lstStyle/>
            <a:p>
              <a:r>
                <a:rPr lang="en-US" sz="1600" b="1" dirty="0"/>
                <a:t>src</a:t>
              </a:r>
              <a:r>
                <a:rPr lang="en-US" sz="1600" b="1" baseline="-25000" dirty="0"/>
                <a:t>1,2</a:t>
              </a:r>
              <a:endParaRPr lang="en-US" sz="1600" b="1" dirty="0"/>
            </a:p>
          </p:txBody>
        </p:sp>
        <p:sp>
          <p:nvSpPr>
            <p:cNvPr id="60" name="TextBox 59">
              <a:extLst>
                <a:ext uri="{FF2B5EF4-FFF2-40B4-BE49-F238E27FC236}">
                  <a16:creationId xmlns:a16="http://schemas.microsoft.com/office/drawing/2014/main" id="{50D4CE38-70DD-D946-9A38-F1913FB0817A}"/>
                </a:ext>
              </a:extLst>
            </p:cNvPr>
            <p:cNvSpPr txBox="1"/>
            <p:nvPr/>
          </p:nvSpPr>
          <p:spPr>
            <a:xfrm>
              <a:off x="935624" y="3445565"/>
              <a:ext cx="684164" cy="338554"/>
            </a:xfrm>
            <a:prstGeom prst="rect">
              <a:avLst/>
            </a:prstGeom>
            <a:noFill/>
          </p:spPr>
          <p:txBody>
            <a:bodyPr wrap="square" rtlCol="0">
              <a:spAutoFit/>
            </a:bodyPr>
            <a:lstStyle/>
            <a:p>
              <a:r>
                <a:rPr lang="en-US" sz="1600" b="1" dirty="0"/>
                <a:t>src</a:t>
              </a:r>
              <a:r>
                <a:rPr lang="en-US" sz="1600" b="1" baseline="-25000" dirty="0"/>
                <a:t>2,1</a:t>
              </a:r>
              <a:endParaRPr lang="en-US" sz="1600" b="1" dirty="0"/>
            </a:p>
          </p:txBody>
        </p:sp>
        <p:sp>
          <p:nvSpPr>
            <p:cNvPr id="61" name="TextBox 60">
              <a:extLst>
                <a:ext uri="{FF2B5EF4-FFF2-40B4-BE49-F238E27FC236}">
                  <a16:creationId xmlns:a16="http://schemas.microsoft.com/office/drawing/2014/main" id="{759971E7-FB17-074A-BDB5-2AB2721AD4FF}"/>
                </a:ext>
              </a:extLst>
            </p:cNvPr>
            <p:cNvSpPr txBox="1"/>
            <p:nvPr/>
          </p:nvSpPr>
          <p:spPr>
            <a:xfrm>
              <a:off x="3161179" y="3459445"/>
              <a:ext cx="684164" cy="338554"/>
            </a:xfrm>
            <a:prstGeom prst="rect">
              <a:avLst/>
            </a:prstGeom>
            <a:noFill/>
          </p:spPr>
          <p:txBody>
            <a:bodyPr wrap="square" rtlCol="0">
              <a:spAutoFit/>
            </a:bodyPr>
            <a:lstStyle/>
            <a:p>
              <a:r>
                <a:rPr lang="en-US" sz="1600" b="1" dirty="0"/>
                <a:t>src</a:t>
              </a:r>
              <a:r>
                <a:rPr lang="en-US" sz="1600" b="1" baseline="-25000" dirty="0"/>
                <a:t>2,2</a:t>
              </a:r>
              <a:endParaRPr lang="en-US" sz="1600" b="1" dirty="0"/>
            </a:p>
          </p:txBody>
        </p:sp>
        <p:sp>
          <p:nvSpPr>
            <p:cNvPr id="70" name="TextBox 69">
              <a:extLst>
                <a:ext uri="{FF2B5EF4-FFF2-40B4-BE49-F238E27FC236}">
                  <a16:creationId xmlns:a16="http://schemas.microsoft.com/office/drawing/2014/main" id="{D28C3CAC-3D4B-D54E-B631-A58D80246D12}"/>
                </a:ext>
              </a:extLst>
            </p:cNvPr>
            <p:cNvSpPr txBox="1"/>
            <p:nvPr/>
          </p:nvSpPr>
          <p:spPr>
            <a:xfrm>
              <a:off x="158839" y="2940213"/>
              <a:ext cx="900292" cy="338554"/>
            </a:xfrm>
            <a:prstGeom prst="rect">
              <a:avLst/>
            </a:prstGeom>
            <a:noFill/>
          </p:spPr>
          <p:txBody>
            <a:bodyPr wrap="square" rtlCol="0">
              <a:spAutoFit/>
            </a:bodyPr>
            <a:lstStyle/>
            <a:p>
              <a:r>
                <a:rPr lang="en-US" sz="1600" b="1" dirty="0"/>
                <a:t>V</a:t>
              </a:r>
              <a:r>
                <a:rPr lang="en-US" sz="1600" b="1" baseline="-25000" dirty="0"/>
                <a:t>row,1</a:t>
              </a:r>
              <a:endParaRPr lang="en-US" sz="1600" b="1" dirty="0"/>
            </a:p>
          </p:txBody>
        </p:sp>
        <p:sp>
          <p:nvSpPr>
            <p:cNvPr id="71" name="TextBox 70">
              <a:extLst>
                <a:ext uri="{FF2B5EF4-FFF2-40B4-BE49-F238E27FC236}">
                  <a16:creationId xmlns:a16="http://schemas.microsoft.com/office/drawing/2014/main" id="{4D0F5BB3-2360-F34E-BFA4-F8BA179CA7B9}"/>
                </a:ext>
              </a:extLst>
            </p:cNvPr>
            <p:cNvSpPr txBox="1"/>
            <p:nvPr/>
          </p:nvSpPr>
          <p:spPr>
            <a:xfrm>
              <a:off x="134760" y="4910255"/>
              <a:ext cx="900292" cy="338554"/>
            </a:xfrm>
            <a:prstGeom prst="rect">
              <a:avLst/>
            </a:prstGeom>
            <a:noFill/>
          </p:spPr>
          <p:txBody>
            <a:bodyPr wrap="square" rtlCol="0">
              <a:spAutoFit/>
            </a:bodyPr>
            <a:lstStyle/>
            <a:p>
              <a:r>
                <a:rPr lang="en-US" sz="1600" b="1" dirty="0"/>
                <a:t>V</a:t>
              </a:r>
              <a:r>
                <a:rPr lang="en-US" sz="1600" b="1" baseline="-25000" dirty="0"/>
                <a:t>row,2</a:t>
              </a:r>
              <a:endParaRPr lang="en-US" sz="1600" b="1" dirty="0"/>
            </a:p>
          </p:txBody>
        </p:sp>
        <p:sp>
          <p:nvSpPr>
            <p:cNvPr id="52" name="Triangle 51">
              <a:extLst>
                <a:ext uri="{FF2B5EF4-FFF2-40B4-BE49-F238E27FC236}">
                  <a16:creationId xmlns:a16="http://schemas.microsoft.com/office/drawing/2014/main" id="{D62A199E-D09A-2540-9EEC-243ABA810D71}"/>
                </a:ext>
              </a:extLst>
            </p:cNvPr>
            <p:cNvSpPr/>
            <p:nvPr/>
          </p:nvSpPr>
          <p:spPr>
            <a:xfrm rot="16200000">
              <a:off x="674534" y="5054996"/>
              <a:ext cx="196528" cy="16510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72" name="Triangle 71">
              <a:extLst>
                <a:ext uri="{FF2B5EF4-FFF2-40B4-BE49-F238E27FC236}">
                  <a16:creationId xmlns:a16="http://schemas.microsoft.com/office/drawing/2014/main" id="{22A85237-995C-C049-B424-DA5C818964DF}"/>
                </a:ext>
              </a:extLst>
            </p:cNvPr>
            <p:cNvSpPr/>
            <p:nvPr/>
          </p:nvSpPr>
          <p:spPr>
            <a:xfrm rot="16200000">
              <a:off x="674534" y="3073849"/>
              <a:ext cx="196528" cy="16510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73" name="TextBox 72">
              <a:extLst>
                <a:ext uri="{FF2B5EF4-FFF2-40B4-BE49-F238E27FC236}">
                  <a16:creationId xmlns:a16="http://schemas.microsoft.com/office/drawing/2014/main" id="{49CFB606-5808-074A-AAFF-773CDFDC6AE0}"/>
                </a:ext>
              </a:extLst>
            </p:cNvPr>
            <p:cNvSpPr txBox="1"/>
            <p:nvPr/>
          </p:nvSpPr>
          <p:spPr>
            <a:xfrm>
              <a:off x="2242518" y="1772632"/>
              <a:ext cx="684164" cy="338554"/>
            </a:xfrm>
            <a:prstGeom prst="rect">
              <a:avLst/>
            </a:prstGeom>
            <a:noFill/>
          </p:spPr>
          <p:txBody>
            <a:bodyPr wrap="square" rtlCol="0">
              <a:spAutoFit/>
            </a:bodyPr>
            <a:lstStyle/>
            <a:p>
              <a:r>
                <a:rPr lang="en-US" sz="1600" b="1" dirty="0"/>
                <a:t>drn</a:t>
              </a:r>
              <a:r>
                <a:rPr lang="en-US" sz="1600" b="1" baseline="-25000" dirty="0"/>
                <a:t>1,1</a:t>
              </a:r>
              <a:endParaRPr lang="en-US" sz="1600" b="1" dirty="0"/>
            </a:p>
          </p:txBody>
        </p:sp>
        <p:sp>
          <p:nvSpPr>
            <p:cNvPr id="74" name="TextBox 73">
              <a:extLst>
                <a:ext uri="{FF2B5EF4-FFF2-40B4-BE49-F238E27FC236}">
                  <a16:creationId xmlns:a16="http://schemas.microsoft.com/office/drawing/2014/main" id="{C724335A-FD53-C74D-AFE4-57527967E4AD}"/>
                </a:ext>
              </a:extLst>
            </p:cNvPr>
            <p:cNvSpPr txBox="1"/>
            <p:nvPr/>
          </p:nvSpPr>
          <p:spPr>
            <a:xfrm>
              <a:off x="4477983" y="1782112"/>
              <a:ext cx="684164" cy="338554"/>
            </a:xfrm>
            <a:prstGeom prst="rect">
              <a:avLst/>
            </a:prstGeom>
            <a:noFill/>
          </p:spPr>
          <p:txBody>
            <a:bodyPr wrap="square" rtlCol="0">
              <a:spAutoFit/>
            </a:bodyPr>
            <a:lstStyle/>
            <a:p>
              <a:r>
                <a:rPr lang="en-US" sz="1600" b="1" dirty="0"/>
                <a:t>drn</a:t>
              </a:r>
              <a:r>
                <a:rPr lang="en-US" sz="1600" b="1" baseline="-25000" dirty="0"/>
                <a:t>1,2</a:t>
              </a:r>
              <a:endParaRPr lang="en-US" sz="1600" b="1" dirty="0"/>
            </a:p>
          </p:txBody>
        </p:sp>
        <p:sp>
          <p:nvSpPr>
            <p:cNvPr id="75" name="TextBox 74">
              <a:extLst>
                <a:ext uri="{FF2B5EF4-FFF2-40B4-BE49-F238E27FC236}">
                  <a16:creationId xmlns:a16="http://schemas.microsoft.com/office/drawing/2014/main" id="{F5CF6495-D5FA-024B-848F-82B3F9A0F7F5}"/>
                </a:ext>
              </a:extLst>
            </p:cNvPr>
            <p:cNvSpPr txBox="1"/>
            <p:nvPr/>
          </p:nvSpPr>
          <p:spPr>
            <a:xfrm>
              <a:off x="2232634" y="3753204"/>
              <a:ext cx="684164" cy="338554"/>
            </a:xfrm>
            <a:prstGeom prst="rect">
              <a:avLst/>
            </a:prstGeom>
            <a:noFill/>
          </p:spPr>
          <p:txBody>
            <a:bodyPr wrap="square" rtlCol="0">
              <a:spAutoFit/>
            </a:bodyPr>
            <a:lstStyle/>
            <a:p>
              <a:r>
                <a:rPr lang="en-US" sz="1600" b="1" dirty="0"/>
                <a:t>drn</a:t>
              </a:r>
              <a:r>
                <a:rPr lang="en-US" sz="1600" b="1" baseline="-25000" dirty="0"/>
                <a:t>2,1</a:t>
              </a:r>
              <a:endParaRPr lang="en-US" sz="1600" b="1" dirty="0"/>
            </a:p>
          </p:txBody>
        </p:sp>
        <p:sp>
          <p:nvSpPr>
            <p:cNvPr id="76" name="TextBox 75">
              <a:extLst>
                <a:ext uri="{FF2B5EF4-FFF2-40B4-BE49-F238E27FC236}">
                  <a16:creationId xmlns:a16="http://schemas.microsoft.com/office/drawing/2014/main" id="{2FA786FD-A565-7041-AE63-F3B765B166B3}"/>
                </a:ext>
              </a:extLst>
            </p:cNvPr>
            <p:cNvSpPr txBox="1"/>
            <p:nvPr/>
          </p:nvSpPr>
          <p:spPr>
            <a:xfrm>
              <a:off x="4486458" y="3729325"/>
              <a:ext cx="684164" cy="338554"/>
            </a:xfrm>
            <a:prstGeom prst="rect">
              <a:avLst/>
            </a:prstGeom>
            <a:noFill/>
          </p:spPr>
          <p:txBody>
            <a:bodyPr wrap="square" rtlCol="0">
              <a:spAutoFit/>
            </a:bodyPr>
            <a:lstStyle/>
            <a:p>
              <a:r>
                <a:rPr lang="en-US" sz="1600" b="1" dirty="0"/>
                <a:t>drn</a:t>
              </a:r>
              <a:r>
                <a:rPr lang="en-US" sz="1600" b="1" baseline="-25000" dirty="0"/>
                <a:t>2,2</a:t>
              </a:r>
              <a:endParaRPr lang="en-US" sz="1600" b="1" dirty="0"/>
            </a:p>
          </p:txBody>
        </p:sp>
        <p:sp>
          <p:nvSpPr>
            <p:cNvPr id="10" name="Rectangle 9">
              <a:extLst>
                <a:ext uri="{FF2B5EF4-FFF2-40B4-BE49-F238E27FC236}">
                  <a16:creationId xmlns:a16="http://schemas.microsoft.com/office/drawing/2014/main" id="{DC4C87B1-8465-2543-98A7-208631FF79E5}"/>
                </a:ext>
              </a:extLst>
            </p:cNvPr>
            <p:cNvSpPr/>
            <p:nvPr/>
          </p:nvSpPr>
          <p:spPr>
            <a:xfrm>
              <a:off x="3692063" y="1584228"/>
              <a:ext cx="794395" cy="762876"/>
            </a:xfrm>
            <a:prstGeom prst="rect">
              <a:avLst/>
            </a:prstGeom>
            <a:solidFill>
              <a:srgbClr val="FF0000">
                <a:alpha val="20000"/>
              </a:srgbClr>
            </a:solid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77" name="Rectangle 76">
              <a:extLst>
                <a:ext uri="{FF2B5EF4-FFF2-40B4-BE49-F238E27FC236}">
                  <a16:creationId xmlns:a16="http://schemas.microsoft.com/office/drawing/2014/main" id="{C403279C-E29E-764B-B69C-BF271CA2750F}"/>
                </a:ext>
              </a:extLst>
            </p:cNvPr>
            <p:cNvSpPr/>
            <p:nvPr/>
          </p:nvSpPr>
          <p:spPr>
            <a:xfrm>
              <a:off x="1477137" y="1584228"/>
              <a:ext cx="794395" cy="762876"/>
            </a:xfrm>
            <a:prstGeom prst="rect">
              <a:avLst/>
            </a:prstGeom>
            <a:solidFill>
              <a:srgbClr val="FF0000">
                <a:alpha val="20000"/>
              </a:srgbClr>
            </a:solid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78" name="Rectangle 77">
              <a:extLst>
                <a:ext uri="{FF2B5EF4-FFF2-40B4-BE49-F238E27FC236}">
                  <a16:creationId xmlns:a16="http://schemas.microsoft.com/office/drawing/2014/main" id="{FF00250D-FFBF-E349-A222-5D86E50B346B}"/>
                </a:ext>
              </a:extLst>
            </p:cNvPr>
            <p:cNvSpPr/>
            <p:nvPr/>
          </p:nvSpPr>
          <p:spPr>
            <a:xfrm>
              <a:off x="3695386" y="3507426"/>
              <a:ext cx="794395" cy="762876"/>
            </a:xfrm>
            <a:prstGeom prst="rect">
              <a:avLst/>
            </a:prstGeom>
            <a:solidFill>
              <a:srgbClr val="FF0000">
                <a:alpha val="20000"/>
              </a:srgbClr>
            </a:solid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79" name="Rectangle 78">
              <a:extLst>
                <a:ext uri="{FF2B5EF4-FFF2-40B4-BE49-F238E27FC236}">
                  <a16:creationId xmlns:a16="http://schemas.microsoft.com/office/drawing/2014/main" id="{AD0189E7-AB5B-9847-8FDB-68A4A6842471}"/>
                </a:ext>
              </a:extLst>
            </p:cNvPr>
            <p:cNvSpPr/>
            <p:nvPr/>
          </p:nvSpPr>
          <p:spPr>
            <a:xfrm>
              <a:off x="1483740" y="3517164"/>
              <a:ext cx="794395" cy="762876"/>
            </a:xfrm>
            <a:prstGeom prst="rect">
              <a:avLst/>
            </a:prstGeom>
            <a:solidFill>
              <a:srgbClr val="FF0000">
                <a:alpha val="20000"/>
              </a:srgbClr>
            </a:solid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83" name="Rectangle 82">
              <a:extLst>
                <a:ext uri="{FF2B5EF4-FFF2-40B4-BE49-F238E27FC236}">
                  <a16:creationId xmlns:a16="http://schemas.microsoft.com/office/drawing/2014/main" id="{8C272BB2-BB76-5F45-8F5A-A100740BA445}"/>
                </a:ext>
              </a:extLst>
            </p:cNvPr>
            <p:cNvSpPr/>
            <p:nvPr/>
          </p:nvSpPr>
          <p:spPr>
            <a:xfrm>
              <a:off x="2456036" y="2761636"/>
              <a:ext cx="448056" cy="274320"/>
            </a:xfrm>
            <a:prstGeom prst="rect">
              <a:avLst/>
            </a:prstGeom>
            <a:solidFill>
              <a:srgbClr val="0070C0">
                <a:alpha val="20000"/>
              </a:srgbClr>
            </a:solidFill>
            <a:ln w="38100">
              <a:solidFill>
                <a:srgbClr val="0070C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5" name="Rectangle 24">
              <a:extLst>
                <a:ext uri="{FF2B5EF4-FFF2-40B4-BE49-F238E27FC236}">
                  <a16:creationId xmlns:a16="http://schemas.microsoft.com/office/drawing/2014/main" id="{8016A384-D991-DF4E-BCCE-7E8EEAB4CF20}"/>
                </a:ext>
              </a:extLst>
            </p:cNvPr>
            <p:cNvSpPr/>
            <p:nvPr/>
          </p:nvSpPr>
          <p:spPr>
            <a:xfrm>
              <a:off x="1093640" y="5564089"/>
              <a:ext cx="444838" cy="271683"/>
            </a:xfrm>
            <a:prstGeom prst="rect">
              <a:avLst/>
            </a:prstGeom>
            <a:solidFill>
              <a:srgbClr val="FF0000">
                <a:alpha val="20000"/>
              </a:srgbClr>
            </a:solid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8" name="Rectangle 27">
              <a:extLst>
                <a:ext uri="{FF2B5EF4-FFF2-40B4-BE49-F238E27FC236}">
                  <a16:creationId xmlns:a16="http://schemas.microsoft.com/office/drawing/2014/main" id="{D0121EF6-47D3-9547-A82D-64FDBA85AB4F}"/>
                </a:ext>
              </a:extLst>
            </p:cNvPr>
            <p:cNvSpPr/>
            <p:nvPr/>
          </p:nvSpPr>
          <p:spPr>
            <a:xfrm>
              <a:off x="4125947" y="5566421"/>
              <a:ext cx="448056" cy="274320"/>
            </a:xfrm>
            <a:prstGeom prst="rect">
              <a:avLst/>
            </a:prstGeom>
            <a:solidFill>
              <a:srgbClr val="0070C0">
                <a:alpha val="20000"/>
              </a:srgbClr>
            </a:solidFill>
            <a:ln w="38100">
              <a:solidFill>
                <a:srgbClr val="0070C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9" name="TextBox 28">
              <a:extLst>
                <a:ext uri="{FF2B5EF4-FFF2-40B4-BE49-F238E27FC236}">
                  <a16:creationId xmlns:a16="http://schemas.microsoft.com/office/drawing/2014/main" id="{7D88ADC6-5FAF-1543-9786-F4F9AB8334EA}"/>
                </a:ext>
              </a:extLst>
            </p:cNvPr>
            <p:cNvSpPr txBox="1"/>
            <p:nvPr/>
          </p:nvSpPr>
          <p:spPr>
            <a:xfrm>
              <a:off x="1527512" y="5532483"/>
              <a:ext cx="2752923" cy="338554"/>
            </a:xfrm>
            <a:prstGeom prst="rect">
              <a:avLst/>
            </a:prstGeom>
            <a:noFill/>
          </p:spPr>
          <p:txBody>
            <a:bodyPr wrap="square" rtlCol="0">
              <a:spAutoFit/>
            </a:bodyPr>
            <a:lstStyle/>
            <a:p>
              <a:r>
                <a:rPr lang="en-US" sz="1600" b="1" dirty="0"/>
                <a:t>Hysteretic 4T NEM Router</a:t>
              </a:r>
            </a:p>
          </p:txBody>
        </p:sp>
        <p:sp>
          <p:nvSpPr>
            <p:cNvPr id="32" name="TextBox 31">
              <a:extLst>
                <a:ext uri="{FF2B5EF4-FFF2-40B4-BE49-F238E27FC236}">
                  <a16:creationId xmlns:a16="http://schemas.microsoft.com/office/drawing/2014/main" id="{F1A0ADF1-4508-8144-B3A0-574C6F81B058}"/>
                </a:ext>
              </a:extLst>
            </p:cNvPr>
            <p:cNvSpPr txBox="1"/>
            <p:nvPr/>
          </p:nvSpPr>
          <p:spPr>
            <a:xfrm>
              <a:off x="4577938" y="5519153"/>
              <a:ext cx="1345157" cy="338554"/>
            </a:xfrm>
            <a:prstGeom prst="rect">
              <a:avLst/>
            </a:prstGeom>
            <a:noFill/>
          </p:spPr>
          <p:txBody>
            <a:bodyPr wrap="square" rtlCol="0">
              <a:spAutoFit/>
            </a:bodyPr>
            <a:lstStyle/>
            <a:p>
              <a:r>
                <a:rPr lang="en-US" sz="1600" b="1" dirty="0"/>
                <a:t>RRAM Cell</a:t>
              </a:r>
            </a:p>
          </p:txBody>
        </p:sp>
        <p:sp>
          <p:nvSpPr>
            <p:cNvPr id="4" name="TextBox 3">
              <a:extLst>
                <a:ext uri="{FF2B5EF4-FFF2-40B4-BE49-F238E27FC236}">
                  <a16:creationId xmlns:a16="http://schemas.microsoft.com/office/drawing/2014/main" id="{1180189C-70C6-0C4D-AD2A-DE825A834B0E}"/>
                </a:ext>
              </a:extLst>
            </p:cNvPr>
            <p:cNvSpPr txBox="1"/>
            <p:nvPr/>
          </p:nvSpPr>
          <p:spPr>
            <a:xfrm>
              <a:off x="1640725" y="2304251"/>
              <a:ext cx="360612" cy="338554"/>
            </a:xfrm>
            <a:prstGeom prst="rect">
              <a:avLst/>
            </a:prstGeom>
            <a:noFill/>
          </p:spPr>
          <p:txBody>
            <a:bodyPr wrap="none" rtlCol="0">
              <a:spAutoFit/>
            </a:bodyPr>
            <a:lstStyle/>
            <a:p>
              <a:r>
                <a:rPr lang="en-US" sz="1600" b="1" dirty="0"/>
                <a:t>V</a:t>
              </a:r>
              <a:r>
                <a:rPr lang="en-US" sz="1600" b="1" baseline="-25000" dirty="0"/>
                <a:t>g</a:t>
              </a:r>
              <a:endParaRPr lang="en-US" sz="1600" b="1" dirty="0"/>
            </a:p>
          </p:txBody>
        </p:sp>
        <p:sp>
          <p:nvSpPr>
            <p:cNvPr id="50" name="Rectangle 49">
              <a:extLst>
                <a:ext uri="{FF2B5EF4-FFF2-40B4-BE49-F238E27FC236}">
                  <a16:creationId xmlns:a16="http://schemas.microsoft.com/office/drawing/2014/main" id="{38576930-1F1A-EE47-B264-FB3E480A8047}"/>
                </a:ext>
              </a:extLst>
            </p:cNvPr>
            <p:cNvSpPr/>
            <p:nvPr/>
          </p:nvSpPr>
          <p:spPr>
            <a:xfrm>
              <a:off x="1482758" y="2772099"/>
              <a:ext cx="448056" cy="274320"/>
            </a:xfrm>
            <a:prstGeom prst="rect">
              <a:avLst/>
            </a:prstGeom>
            <a:solidFill>
              <a:srgbClr val="0070C0">
                <a:alpha val="20000"/>
              </a:srgbClr>
            </a:solidFill>
            <a:ln w="38100">
              <a:solidFill>
                <a:srgbClr val="0070C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 name="TextBox 1">
              <a:extLst>
                <a:ext uri="{FF2B5EF4-FFF2-40B4-BE49-F238E27FC236}">
                  <a16:creationId xmlns:a16="http://schemas.microsoft.com/office/drawing/2014/main" id="{CF01F946-64CB-CC44-81AC-FAAA41AE5412}"/>
                </a:ext>
              </a:extLst>
            </p:cNvPr>
            <p:cNvSpPr txBox="1"/>
            <p:nvPr/>
          </p:nvSpPr>
          <p:spPr>
            <a:xfrm>
              <a:off x="1228383" y="2546937"/>
              <a:ext cx="255198" cy="369332"/>
            </a:xfrm>
            <a:prstGeom prst="rect">
              <a:avLst/>
            </a:prstGeom>
            <a:noFill/>
          </p:spPr>
          <p:txBody>
            <a:bodyPr wrap="none" rtlCol="0">
              <a:spAutoFit/>
            </a:bodyPr>
            <a:lstStyle/>
            <a:p>
              <a:r>
                <a:rPr lang="en-US" b="1" dirty="0"/>
                <a:t>-</a:t>
              </a:r>
            </a:p>
          </p:txBody>
        </p:sp>
        <p:sp>
          <p:nvSpPr>
            <p:cNvPr id="53" name="TextBox 52">
              <a:extLst>
                <a:ext uri="{FF2B5EF4-FFF2-40B4-BE49-F238E27FC236}">
                  <a16:creationId xmlns:a16="http://schemas.microsoft.com/office/drawing/2014/main" id="{5229698C-B122-A34B-94F7-DD77B1AB4DC3}"/>
                </a:ext>
              </a:extLst>
            </p:cNvPr>
            <p:cNvSpPr txBox="1"/>
            <p:nvPr/>
          </p:nvSpPr>
          <p:spPr>
            <a:xfrm>
              <a:off x="1877990" y="2570881"/>
              <a:ext cx="300082" cy="369332"/>
            </a:xfrm>
            <a:prstGeom prst="rect">
              <a:avLst/>
            </a:prstGeom>
            <a:noFill/>
          </p:spPr>
          <p:txBody>
            <a:bodyPr wrap="none" rtlCol="0">
              <a:spAutoFit/>
            </a:bodyPr>
            <a:lstStyle/>
            <a:p>
              <a:r>
                <a:rPr lang="en-US" b="1" dirty="0"/>
                <a:t>+</a:t>
              </a:r>
            </a:p>
          </p:txBody>
        </p:sp>
        <p:sp>
          <p:nvSpPr>
            <p:cNvPr id="62" name="TextBox 61">
              <a:extLst>
                <a:ext uri="{FF2B5EF4-FFF2-40B4-BE49-F238E27FC236}">
                  <a16:creationId xmlns:a16="http://schemas.microsoft.com/office/drawing/2014/main" id="{C49191B1-5795-6D42-83A4-E69EC56B58B2}"/>
                </a:ext>
              </a:extLst>
            </p:cNvPr>
            <p:cNvSpPr txBox="1"/>
            <p:nvPr/>
          </p:nvSpPr>
          <p:spPr>
            <a:xfrm>
              <a:off x="2155954" y="2570881"/>
              <a:ext cx="300082" cy="369332"/>
            </a:xfrm>
            <a:prstGeom prst="rect">
              <a:avLst/>
            </a:prstGeom>
            <a:noFill/>
          </p:spPr>
          <p:txBody>
            <a:bodyPr wrap="none" rtlCol="0">
              <a:spAutoFit/>
            </a:bodyPr>
            <a:lstStyle/>
            <a:p>
              <a:r>
                <a:rPr lang="en-US" b="1" dirty="0"/>
                <a:t>+</a:t>
              </a:r>
            </a:p>
          </p:txBody>
        </p:sp>
        <p:sp>
          <p:nvSpPr>
            <p:cNvPr id="63" name="TextBox 62">
              <a:extLst>
                <a:ext uri="{FF2B5EF4-FFF2-40B4-BE49-F238E27FC236}">
                  <a16:creationId xmlns:a16="http://schemas.microsoft.com/office/drawing/2014/main" id="{E0C320D0-D7CF-1947-A65A-D737B6CDFD0F}"/>
                </a:ext>
              </a:extLst>
            </p:cNvPr>
            <p:cNvSpPr txBox="1"/>
            <p:nvPr/>
          </p:nvSpPr>
          <p:spPr>
            <a:xfrm>
              <a:off x="2899674" y="2558654"/>
              <a:ext cx="255198" cy="369332"/>
            </a:xfrm>
            <a:prstGeom prst="rect">
              <a:avLst/>
            </a:prstGeom>
            <a:noFill/>
          </p:spPr>
          <p:txBody>
            <a:bodyPr wrap="none" rtlCol="0">
              <a:spAutoFit/>
            </a:bodyPr>
            <a:lstStyle/>
            <a:p>
              <a:r>
                <a:rPr lang="en-US" b="1" dirty="0"/>
                <a:t>-</a:t>
              </a:r>
            </a:p>
          </p:txBody>
        </p:sp>
        <p:sp>
          <p:nvSpPr>
            <p:cNvPr id="64" name="Rectangle 63">
              <a:extLst>
                <a:ext uri="{FF2B5EF4-FFF2-40B4-BE49-F238E27FC236}">
                  <a16:creationId xmlns:a16="http://schemas.microsoft.com/office/drawing/2014/main" id="{6175F259-5E4B-1044-B299-B1F80F863415}"/>
                </a:ext>
              </a:extLst>
            </p:cNvPr>
            <p:cNvSpPr/>
            <p:nvPr/>
          </p:nvSpPr>
          <p:spPr>
            <a:xfrm>
              <a:off x="2436352" y="4742191"/>
              <a:ext cx="448056" cy="274320"/>
            </a:xfrm>
            <a:prstGeom prst="rect">
              <a:avLst/>
            </a:prstGeom>
            <a:solidFill>
              <a:srgbClr val="0070C0">
                <a:alpha val="20000"/>
              </a:srgbClr>
            </a:solidFill>
            <a:ln w="38100">
              <a:solidFill>
                <a:srgbClr val="0070C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66" name="Rectangle 65">
              <a:extLst>
                <a:ext uri="{FF2B5EF4-FFF2-40B4-BE49-F238E27FC236}">
                  <a16:creationId xmlns:a16="http://schemas.microsoft.com/office/drawing/2014/main" id="{2DBF8A59-EFA1-9F45-A3E5-C882C10D4072}"/>
                </a:ext>
              </a:extLst>
            </p:cNvPr>
            <p:cNvSpPr/>
            <p:nvPr/>
          </p:nvSpPr>
          <p:spPr>
            <a:xfrm>
              <a:off x="1463074" y="4752654"/>
              <a:ext cx="448056" cy="274320"/>
            </a:xfrm>
            <a:prstGeom prst="rect">
              <a:avLst/>
            </a:prstGeom>
            <a:solidFill>
              <a:srgbClr val="0070C0">
                <a:alpha val="20000"/>
              </a:srgbClr>
            </a:solidFill>
            <a:ln w="38100">
              <a:solidFill>
                <a:srgbClr val="0070C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69" name="Rectangle 68">
              <a:extLst>
                <a:ext uri="{FF2B5EF4-FFF2-40B4-BE49-F238E27FC236}">
                  <a16:creationId xmlns:a16="http://schemas.microsoft.com/office/drawing/2014/main" id="{52AFAF52-9238-254E-A0CA-A3F64E995BAF}"/>
                </a:ext>
              </a:extLst>
            </p:cNvPr>
            <p:cNvSpPr/>
            <p:nvPr/>
          </p:nvSpPr>
          <p:spPr>
            <a:xfrm>
              <a:off x="4684874" y="2761289"/>
              <a:ext cx="448056" cy="274320"/>
            </a:xfrm>
            <a:prstGeom prst="rect">
              <a:avLst/>
            </a:prstGeom>
            <a:solidFill>
              <a:srgbClr val="0070C0">
                <a:alpha val="20000"/>
              </a:srgbClr>
            </a:solidFill>
            <a:ln w="38100">
              <a:solidFill>
                <a:srgbClr val="0070C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82" name="Rectangle 81">
              <a:extLst>
                <a:ext uri="{FF2B5EF4-FFF2-40B4-BE49-F238E27FC236}">
                  <a16:creationId xmlns:a16="http://schemas.microsoft.com/office/drawing/2014/main" id="{EEF2F592-2E95-BF49-B29F-DB52C721CD78}"/>
                </a:ext>
              </a:extLst>
            </p:cNvPr>
            <p:cNvSpPr/>
            <p:nvPr/>
          </p:nvSpPr>
          <p:spPr>
            <a:xfrm>
              <a:off x="3711596" y="2771752"/>
              <a:ext cx="448056" cy="274320"/>
            </a:xfrm>
            <a:prstGeom prst="rect">
              <a:avLst/>
            </a:prstGeom>
            <a:solidFill>
              <a:srgbClr val="0070C0">
                <a:alpha val="20000"/>
              </a:srgbClr>
            </a:solidFill>
            <a:ln w="38100">
              <a:solidFill>
                <a:srgbClr val="0070C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85" name="Rectangle 84">
              <a:extLst>
                <a:ext uri="{FF2B5EF4-FFF2-40B4-BE49-F238E27FC236}">
                  <a16:creationId xmlns:a16="http://schemas.microsoft.com/office/drawing/2014/main" id="{C65E3EBE-3A40-7144-B660-D15885C29B36}"/>
                </a:ext>
              </a:extLst>
            </p:cNvPr>
            <p:cNvSpPr/>
            <p:nvPr/>
          </p:nvSpPr>
          <p:spPr>
            <a:xfrm>
              <a:off x="4658565" y="4731371"/>
              <a:ext cx="448056" cy="274320"/>
            </a:xfrm>
            <a:prstGeom prst="rect">
              <a:avLst/>
            </a:prstGeom>
            <a:solidFill>
              <a:srgbClr val="0070C0">
                <a:alpha val="20000"/>
              </a:srgbClr>
            </a:solidFill>
            <a:ln w="38100">
              <a:solidFill>
                <a:srgbClr val="0070C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86" name="Rectangle 85">
              <a:extLst>
                <a:ext uri="{FF2B5EF4-FFF2-40B4-BE49-F238E27FC236}">
                  <a16:creationId xmlns:a16="http://schemas.microsoft.com/office/drawing/2014/main" id="{9B90A185-19B4-E347-BBE8-A085E1059C3C}"/>
                </a:ext>
              </a:extLst>
            </p:cNvPr>
            <p:cNvSpPr/>
            <p:nvPr/>
          </p:nvSpPr>
          <p:spPr>
            <a:xfrm>
              <a:off x="3685287" y="4741834"/>
              <a:ext cx="448056" cy="274320"/>
            </a:xfrm>
            <a:prstGeom prst="rect">
              <a:avLst/>
            </a:prstGeom>
            <a:solidFill>
              <a:srgbClr val="0070C0">
                <a:alpha val="20000"/>
              </a:srgbClr>
            </a:solidFill>
            <a:ln w="38100">
              <a:solidFill>
                <a:srgbClr val="0070C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grpSp>
      <p:sp>
        <p:nvSpPr>
          <p:cNvPr id="6" name="Title 5">
            <a:extLst>
              <a:ext uri="{FF2B5EF4-FFF2-40B4-BE49-F238E27FC236}">
                <a16:creationId xmlns:a16="http://schemas.microsoft.com/office/drawing/2014/main" id="{BC1A2B5F-D9DF-2847-B139-2D9114EF30B7}"/>
              </a:ext>
            </a:extLst>
          </p:cNvPr>
          <p:cNvSpPr>
            <a:spLocks noGrp="1"/>
          </p:cNvSpPr>
          <p:nvPr>
            <p:ph type="title"/>
          </p:nvPr>
        </p:nvSpPr>
        <p:spPr>
          <a:xfrm>
            <a:off x="838200" y="169180"/>
            <a:ext cx="10515600" cy="1325563"/>
          </a:xfrm>
        </p:spPr>
        <p:txBody>
          <a:bodyPr/>
          <a:lstStyle/>
          <a:p>
            <a:r>
              <a:rPr lang="en-US" dirty="0"/>
              <a:t>Hybrid Circuit Architecture</a:t>
            </a:r>
          </a:p>
        </p:txBody>
      </p:sp>
    </p:spTree>
    <p:extLst>
      <p:ext uri="{BB962C8B-B14F-4D97-AF65-F5344CB8AC3E}">
        <p14:creationId xmlns:p14="http://schemas.microsoft.com/office/powerpoint/2010/main" val="41816447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C8CD8B-8176-F849-87A0-510088431BC1}"/>
              </a:ext>
            </a:extLst>
          </p:cNvPr>
          <p:cNvSpPr>
            <a:spLocks noGrp="1"/>
          </p:cNvSpPr>
          <p:nvPr>
            <p:ph type="title"/>
          </p:nvPr>
        </p:nvSpPr>
        <p:spPr>
          <a:xfrm>
            <a:off x="838200" y="-215565"/>
            <a:ext cx="10515600" cy="1325563"/>
          </a:xfrm>
        </p:spPr>
        <p:txBody>
          <a:bodyPr/>
          <a:lstStyle/>
          <a:p>
            <a:r>
              <a:rPr lang="en-US" dirty="0"/>
              <a:t>Properties that lead to overhead cancellation</a:t>
            </a:r>
          </a:p>
        </p:txBody>
      </p:sp>
      <p:graphicFrame>
        <p:nvGraphicFramePr>
          <p:cNvPr id="4" name="Content Placeholder 3">
            <a:extLst>
              <a:ext uri="{FF2B5EF4-FFF2-40B4-BE49-F238E27FC236}">
                <a16:creationId xmlns:a16="http://schemas.microsoft.com/office/drawing/2014/main" id="{74D169C6-B434-334F-8CD0-DA7048E583B3}"/>
              </a:ext>
            </a:extLst>
          </p:cNvPr>
          <p:cNvGraphicFramePr>
            <a:graphicFrameLocks noGrp="1"/>
          </p:cNvGraphicFramePr>
          <p:nvPr>
            <p:ph idx="1"/>
            <p:extLst>
              <p:ext uri="{D42A27DB-BD31-4B8C-83A1-F6EECF244321}">
                <p14:modId xmlns:p14="http://schemas.microsoft.com/office/powerpoint/2010/main" val="47869255"/>
              </p:ext>
            </p:extLst>
          </p:nvPr>
        </p:nvGraphicFramePr>
        <p:xfrm>
          <a:off x="838200" y="850899"/>
          <a:ext cx="10515600" cy="2895600"/>
        </p:xfrm>
        <a:graphic>
          <a:graphicData uri="http://schemas.openxmlformats.org/drawingml/2006/table">
            <a:tbl>
              <a:tblPr firstRow="1" bandRow="1">
                <a:tableStyleId>{5C22544A-7EE6-4342-B048-85BDC9FD1C3A}</a:tableStyleId>
              </a:tblPr>
              <a:tblGrid>
                <a:gridCol w="2686878">
                  <a:extLst>
                    <a:ext uri="{9D8B030D-6E8A-4147-A177-3AD203B41FA5}">
                      <a16:colId xmlns:a16="http://schemas.microsoft.com/office/drawing/2014/main" val="2945896720"/>
                    </a:ext>
                  </a:extLst>
                </a:gridCol>
                <a:gridCol w="2570922">
                  <a:extLst>
                    <a:ext uri="{9D8B030D-6E8A-4147-A177-3AD203B41FA5}">
                      <a16:colId xmlns:a16="http://schemas.microsoft.com/office/drawing/2014/main" val="509376194"/>
                    </a:ext>
                  </a:extLst>
                </a:gridCol>
                <a:gridCol w="2628900">
                  <a:extLst>
                    <a:ext uri="{9D8B030D-6E8A-4147-A177-3AD203B41FA5}">
                      <a16:colId xmlns:a16="http://schemas.microsoft.com/office/drawing/2014/main" val="2745139195"/>
                    </a:ext>
                  </a:extLst>
                </a:gridCol>
                <a:gridCol w="2628900">
                  <a:extLst>
                    <a:ext uri="{9D8B030D-6E8A-4147-A177-3AD203B41FA5}">
                      <a16:colId xmlns:a16="http://schemas.microsoft.com/office/drawing/2014/main" val="3123454904"/>
                    </a:ext>
                  </a:extLst>
                </a:gridCol>
              </a:tblGrid>
              <a:tr h="272020">
                <a:tc gridSpan="2">
                  <a:txBody>
                    <a:bodyPr/>
                    <a:lstStyle/>
                    <a:p>
                      <a:r>
                        <a:rPr lang="en-US" sz="2000" i="0" dirty="0"/>
                        <a:t>NEM Relays</a:t>
                      </a:r>
                    </a:p>
                  </a:txBody>
                  <a:tcPr/>
                </a:tc>
                <a:tc hMerge="1">
                  <a:txBody>
                    <a:bodyPr/>
                    <a:lstStyle/>
                    <a:p>
                      <a:endParaRPr lang="en-US" dirty="0"/>
                    </a:p>
                  </a:txBody>
                  <a:tcPr/>
                </a:tc>
                <a:tc gridSpan="2">
                  <a:txBody>
                    <a:bodyPr/>
                    <a:lstStyle/>
                    <a:p>
                      <a:r>
                        <a:rPr lang="en-US" sz="2000" i="0" dirty="0"/>
                        <a:t>RRAM</a:t>
                      </a:r>
                    </a:p>
                  </a:txBody>
                  <a:tcPr/>
                </a:tc>
                <a:tc hMerge="1">
                  <a:txBody>
                    <a:bodyPr/>
                    <a:lstStyle/>
                    <a:p>
                      <a:endParaRPr lang="en-US" dirty="0"/>
                    </a:p>
                  </a:txBody>
                  <a:tcPr/>
                </a:tc>
                <a:extLst>
                  <a:ext uri="{0D108BD9-81ED-4DB2-BD59-A6C34878D82A}">
                    <a16:rowId xmlns:a16="http://schemas.microsoft.com/office/drawing/2014/main" val="3991576500"/>
                  </a:ext>
                </a:extLst>
              </a:tr>
              <a:tr h="272020">
                <a:tc>
                  <a:txBody>
                    <a:bodyPr/>
                    <a:lstStyle/>
                    <a:p>
                      <a:r>
                        <a:rPr lang="en-US" sz="1600" b="1" i="0" dirty="0"/>
                        <a:t>Good properties</a:t>
                      </a:r>
                    </a:p>
                  </a:txBody>
                  <a:tcPr/>
                </a:tc>
                <a:tc>
                  <a:txBody>
                    <a:bodyPr/>
                    <a:lstStyle/>
                    <a:p>
                      <a:r>
                        <a:rPr lang="en-US" sz="1600" b="1" i="0" dirty="0"/>
                        <a:t>Bad properties</a:t>
                      </a:r>
                    </a:p>
                  </a:txBody>
                  <a:tcPr/>
                </a:tc>
                <a:tc>
                  <a:txBody>
                    <a:bodyPr/>
                    <a:lstStyle/>
                    <a:p>
                      <a:r>
                        <a:rPr lang="en-US" sz="1600" b="1" i="0" dirty="0"/>
                        <a:t>Good properties</a:t>
                      </a:r>
                    </a:p>
                  </a:txBody>
                  <a:tcPr/>
                </a:tc>
                <a:tc>
                  <a:txBody>
                    <a:bodyPr/>
                    <a:lstStyle/>
                    <a:p>
                      <a:r>
                        <a:rPr lang="en-US" sz="1600" b="1" i="0" dirty="0"/>
                        <a:t>Bad properties</a:t>
                      </a:r>
                    </a:p>
                  </a:txBody>
                  <a:tcPr/>
                </a:tc>
                <a:extLst>
                  <a:ext uri="{0D108BD9-81ED-4DB2-BD59-A6C34878D82A}">
                    <a16:rowId xmlns:a16="http://schemas.microsoft.com/office/drawing/2014/main" val="4189865584"/>
                  </a:ext>
                </a:extLst>
              </a:tr>
              <a:tr h="272020">
                <a:tc>
                  <a:txBody>
                    <a:bodyPr/>
                    <a:lstStyle/>
                    <a:p>
                      <a:r>
                        <a:rPr lang="en-US" sz="1600" i="0" dirty="0"/>
                        <a:t>Infinite subthreshold slope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i="0" dirty="0"/>
                        <a:t>Storage is volatile</a:t>
                      </a:r>
                    </a:p>
                  </a:txBody>
                  <a:tcPr/>
                </a:tc>
                <a:tc>
                  <a:txBody>
                    <a:bodyPr/>
                    <a:lstStyle/>
                    <a:p>
                      <a:r>
                        <a:rPr lang="en-US" sz="1600" i="0" dirty="0"/>
                        <a:t>Nonvolatile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i="0" dirty="0"/>
                        <a:t>Large write energy</a:t>
                      </a:r>
                    </a:p>
                  </a:txBody>
                  <a:tcPr/>
                </a:tc>
                <a:extLst>
                  <a:ext uri="{0D108BD9-81ED-4DB2-BD59-A6C34878D82A}">
                    <a16:rowId xmlns:a16="http://schemas.microsoft.com/office/drawing/2014/main" val="3249809364"/>
                  </a:ext>
                </a:extLst>
              </a:tr>
              <a:tr h="469853">
                <a:tc>
                  <a:txBody>
                    <a:bodyPr/>
                    <a:lstStyle/>
                    <a:p>
                      <a:r>
                        <a:rPr lang="en-US" sz="1600" i="0" dirty="0"/>
                        <a:t>Lower ON-state resistance than transistors</a:t>
                      </a:r>
                    </a:p>
                  </a:txBody>
                  <a:tcPr/>
                </a:tc>
                <a:tc>
                  <a:txBody>
                    <a:bodyPr/>
                    <a:lstStyle/>
                    <a:p>
                      <a:r>
                        <a:rPr lang="en-US" sz="1600" i="0" dirty="0"/>
                        <a:t>Larger than transistors</a:t>
                      </a:r>
                    </a:p>
                  </a:txBody>
                  <a:tcPr/>
                </a:tc>
                <a:tc>
                  <a:txBody>
                    <a:bodyPr/>
                    <a:lstStyle/>
                    <a:p>
                      <a:r>
                        <a:rPr lang="en-US" sz="1600" i="0" dirty="0"/>
                        <a:t>Lower area than SRAM and proven scalable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i="0" dirty="0"/>
                        <a:t>Sense amp to decode takes up area</a:t>
                      </a:r>
                    </a:p>
                  </a:txBody>
                  <a:tcPr/>
                </a:tc>
                <a:extLst>
                  <a:ext uri="{0D108BD9-81ED-4DB2-BD59-A6C34878D82A}">
                    <a16:rowId xmlns:a16="http://schemas.microsoft.com/office/drawing/2014/main" val="3381196586"/>
                  </a:ext>
                </a:extLst>
              </a:tr>
              <a:tr h="469853">
                <a:tc>
                  <a:txBody>
                    <a:bodyPr/>
                    <a:lstStyle/>
                    <a:p>
                      <a:r>
                        <a:rPr lang="en-US" sz="1600" i="0" dirty="0"/>
                        <a:t>Hysteresis enables data storage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i="0" dirty="0"/>
                        <a:t>Much slower switching than transistors</a:t>
                      </a:r>
                    </a:p>
                  </a:txBody>
                  <a:tcPr/>
                </a:tc>
                <a:tc>
                  <a:txBody>
                    <a:bodyPr/>
                    <a:lstStyle/>
                    <a:p>
                      <a:r>
                        <a:rPr lang="en-US" sz="1600" i="0" dirty="0"/>
                        <a:t>Resistance-based storage allows analog design</a:t>
                      </a:r>
                    </a:p>
                  </a:txBody>
                  <a:tcPr/>
                </a:tc>
                <a:tc>
                  <a:txBody>
                    <a:bodyPr/>
                    <a:lstStyle/>
                    <a:p>
                      <a:endParaRPr lang="en-US" sz="1600" i="0" dirty="0"/>
                    </a:p>
                  </a:txBody>
                  <a:tcPr/>
                </a:tc>
                <a:extLst>
                  <a:ext uri="{0D108BD9-81ED-4DB2-BD59-A6C34878D82A}">
                    <a16:rowId xmlns:a16="http://schemas.microsoft.com/office/drawing/2014/main" val="3469153081"/>
                  </a:ext>
                </a:extLst>
              </a:tr>
              <a:tr h="272020">
                <a:tc>
                  <a:txBody>
                    <a:bodyPr/>
                    <a:lstStyle/>
                    <a:p>
                      <a:r>
                        <a:rPr lang="en-US" sz="1600" i="0" dirty="0"/>
                        <a:t>3D integration</a:t>
                      </a:r>
                    </a:p>
                  </a:txBody>
                  <a:tcPr/>
                </a:tc>
                <a:tc>
                  <a:txBody>
                    <a:bodyPr/>
                    <a:lstStyle/>
                    <a:p>
                      <a:r>
                        <a:rPr lang="en-US" sz="1600" i="0" dirty="0"/>
                        <a:t>Higher V</a:t>
                      </a:r>
                      <a:r>
                        <a:rPr lang="en-US" sz="1600" i="0" baseline="-25000" dirty="0"/>
                        <a:t>g</a:t>
                      </a:r>
                      <a:r>
                        <a:rPr lang="en-US" sz="1600" i="0" dirty="0"/>
                        <a:t> req. than CMOS</a:t>
                      </a:r>
                    </a:p>
                  </a:txBody>
                  <a:tcPr/>
                </a:tc>
                <a:tc>
                  <a:txBody>
                    <a:bodyPr/>
                    <a:lstStyle/>
                    <a:p>
                      <a:r>
                        <a:rPr lang="en-US" sz="1600" i="0" dirty="0"/>
                        <a:t>3D integration</a:t>
                      </a:r>
                    </a:p>
                  </a:txBody>
                  <a:tcPr/>
                </a:tc>
                <a:tc>
                  <a:txBody>
                    <a:bodyPr/>
                    <a:lstStyle/>
                    <a:p>
                      <a:endParaRPr lang="en-US" sz="1600" i="0" dirty="0"/>
                    </a:p>
                  </a:txBody>
                  <a:tcPr/>
                </a:tc>
                <a:extLst>
                  <a:ext uri="{0D108BD9-81ED-4DB2-BD59-A6C34878D82A}">
                    <a16:rowId xmlns:a16="http://schemas.microsoft.com/office/drawing/2014/main" val="2580739360"/>
                  </a:ext>
                </a:extLst>
              </a:tr>
              <a:tr h="272020">
                <a:tc>
                  <a:txBody>
                    <a:bodyPr/>
                    <a:lstStyle/>
                    <a:p>
                      <a:r>
                        <a:rPr lang="en-US" sz="1600" i="0" dirty="0"/>
                        <a:t>No leakage current</a:t>
                      </a:r>
                    </a:p>
                  </a:txBody>
                  <a:tcPr/>
                </a:tc>
                <a:tc>
                  <a:txBody>
                    <a:bodyPr/>
                    <a:lstStyle/>
                    <a:p>
                      <a:endParaRPr lang="en-US" sz="1600" i="0" dirty="0"/>
                    </a:p>
                  </a:txBody>
                  <a:tcPr/>
                </a:tc>
                <a:tc>
                  <a:txBody>
                    <a:bodyPr/>
                    <a:lstStyle/>
                    <a:p>
                      <a:endParaRPr lang="en-US" sz="1600" i="0" dirty="0"/>
                    </a:p>
                  </a:txBody>
                  <a:tcPr/>
                </a:tc>
                <a:tc>
                  <a:txBody>
                    <a:bodyPr/>
                    <a:lstStyle/>
                    <a:p>
                      <a:endParaRPr lang="en-US" sz="1600" i="0" dirty="0"/>
                    </a:p>
                  </a:txBody>
                  <a:tcPr/>
                </a:tc>
                <a:extLst>
                  <a:ext uri="{0D108BD9-81ED-4DB2-BD59-A6C34878D82A}">
                    <a16:rowId xmlns:a16="http://schemas.microsoft.com/office/drawing/2014/main" val="251601058"/>
                  </a:ext>
                </a:extLst>
              </a:tr>
            </a:tbl>
          </a:graphicData>
        </a:graphic>
      </p:graphicFrame>
      <p:graphicFrame>
        <p:nvGraphicFramePr>
          <p:cNvPr id="6" name="Table 5">
            <a:extLst>
              <a:ext uri="{FF2B5EF4-FFF2-40B4-BE49-F238E27FC236}">
                <a16:creationId xmlns:a16="http://schemas.microsoft.com/office/drawing/2014/main" id="{8C17546F-9FB0-C74E-B772-E18D566E3F1A}"/>
              </a:ext>
            </a:extLst>
          </p:cNvPr>
          <p:cNvGraphicFramePr>
            <a:graphicFrameLocks noGrp="1"/>
          </p:cNvGraphicFramePr>
          <p:nvPr>
            <p:extLst>
              <p:ext uri="{D42A27DB-BD31-4B8C-83A1-F6EECF244321}">
                <p14:modId xmlns:p14="http://schemas.microsoft.com/office/powerpoint/2010/main" val="1387694984"/>
              </p:ext>
            </p:extLst>
          </p:nvPr>
        </p:nvGraphicFramePr>
        <p:xfrm>
          <a:off x="838200" y="3868531"/>
          <a:ext cx="10515600" cy="2895600"/>
        </p:xfrm>
        <a:graphic>
          <a:graphicData uri="http://schemas.openxmlformats.org/drawingml/2006/table">
            <a:tbl>
              <a:tblPr firstRow="1" bandRow="1">
                <a:tableStyleId>{5C22544A-7EE6-4342-B048-85BDC9FD1C3A}</a:tableStyleId>
              </a:tblPr>
              <a:tblGrid>
                <a:gridCol w="5257800">
                  <a:extLst>
                    <a:ext uri="{9D8B030D-6E8A-4147-A177-3AD203B41FA5}">
                      <a16:colId xmlns:a16="http://schemas.microsoft.com/office/drawing/2014/main" val="3519871324"/>
                    </a:ext>
                  </a:extLst>
                </a:gridCol>
                <a:gridCol w="5257800">
                  <a:extLst>
                    <a:ext uri="{9D8B030D-6E8A-4147-A177-3AD203B41FA5}">
                      <a16:colId xmlns:a16="http://schemas.microsoft.com/office/drawing/2014/main" val="2879070846"/>
                    </a:ext>
                  </a:extLst>
                </a:gridCol>
              </a:tblGrid>
              <a:tr h="282404">
                <a:tc>
                  <a:txBody>
                    <a:bodyPr/>
                    <a:lstStyle/>
                    <a:p>
                      <a:r>
                        <a:rPr lang="en-US" sz="2000" dirty="0"/>
                        <a:t>Bad Material Property</a:t>
                      </a:r>
                    </a:p>
                  </a:txBody>
                  <a:tcPr/>
                </a:tc>
                <a:tc>
                  <a:txBody>
                    <a:bodyPr/>
                    <a:lstStyle/>
                    <a:p>
                      <a:r>
                        <a:rPr lang="en-US" sz="2000" dirty="0"/>
                        <a:t>Good Material/App Property that Cancels It</a:t>
                      </a:r>
                    </a:p>
                  </a:txBody>
                  <a:tcPr/>
                </a:tc>
                <a:extLst>
                  <a:ext uri="{0D108BD9-81ED-4DB2-BD59-A6C34878D82A}">
                    <a16:rowId xmlns:a16="http://schemas.microsoft.com/office/drawing/2014/main" val="1944635223"/>
                  </a:ext>
                </a:extLst>
              </a:tr>
              <a:tr h="412745">
                <a:tc>
                  <a:txBody>
                    <a:bodyPr/>
                    <a:lstStyle/>
                    <a:p>
                      <a:r>
                        <a:rPr lang="en-US" sz="1600" dirty="0"/>
                        <a:t>NEM relays: much slower switching than transistors</a:t>
                      </a:r>
                    </a:p>
                  </a:txBody>
                  <a:tcPr/>
                </a:tc>
                <a:tc>
                  <a:txBody>
                    <a:bodyPr/>
                    <a:lstStyle/>
                    <a:p>
                      <a:r>
                        <a:rPr lang="en-US" sz="1600" dirty="0"/>
                        <a:t>Used for </a:t>
                      </a:r>
                      <a:r>
                        <a:rPr lang="en-US" sz="1600" b="1" dirty="0"/>
                        <a:t>routing only</a:t>
                      </a:r>
                      <a:r>
                        <a:rPr lang="en-US" sz="1600" dirty="0"/>
                        <a:t>: only switches once on startup, hysteresis enables dual function as memory and router</a:t>
                      </a:r>
                    </a:p>
                  </a:txBody>
                  <a:tcPr/>
                </a:tc>
                <a:extLst>
                  <a:ext uri="{0D108BD9-81ED-4DB2-BD59-A6C34878D82A}">
                    <a16:rowId xmlns:a16="http://schemas.microsoft.com/office/drawing/2014/main" val="3706824115"/>
                  </a:ext>
                </a:extLst>
              </a:tr>
              <a:tr h="264301">
                <a:tc>
                  <a:txBody>
                    <a:bodyPr/>
                    <a:lstStyle/>
                    <a:p>
                      <a:r>
                        <a:rPr lang="en-US" sz="1600" dirty="0"/>
                        <a:t>NEM relays: larger than transistors</a:t>
                      </a:r>
                    </a:p>
                  </a:txBody>
                  <a:tcPr/>
                </a:tc>
                <a:tc>
                  <a:txBody>
                    <a:bodyPr/>
                    <a:lstStyle/>
                    <a:p>
                      <a:r>
                        <a:rPr lang="en-US" sz="1600" dirty="0"/>
                        <a:t>Used for routing only and integrated in 3D</a:t>
                      </a:r>
                    </a:p>
                  </a:txBody>
                  <a:tcPr/>
                </a:tc>
                <a:extLst>
                  <a:ext uri="{0D108BD9-81ED-4DB2-BD59-A6C34878D82A}">
                    <a16:rowId xmlns:a16="http://schemas.microsoft.com/office/drawing/2014/main" val="2165834262"/>
                  </a:ext>
                </a:extLst>
              </a:tr>
              <a:tr h="26430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NEM relays: storage using hysteresis is volatile</a:t>
                      </a:r>
                    </a:p>
                  </a:txBody>
                  <a:tcPr/>
                </a:tc>
                <a:tc>
                  <a:txBody>
                    <a:bodyPr/>
                    <a:lstStyle/>
                    <a:p>
                      <a:r>
                        <a:rPr lang="en-US" sz="1600" dirty="0"/>
                        <a:t>RRAM is nonvolatile: integration enables nonvolatility</a:t>
                      </a:r>
                    </a:p>
                  </a:txBody>
                  <a:tcPr/>
                </a:tc>
                <a:extLst>
                  <a:ext uri="{0D108BD9-81ED-4DB2-BD59-A6C34878D82A}">
                    <a16:rowId xmlns:a16="http://schemas.microsoft.com/office/drawing/2014/main" val="798814979"/>
                  </a:ext>
                </a:extLst>
              </a:tr>
              <a:tr h="238957">
                <a:tc>
                  <a:txBody>
                    <a:bodyPr/>
                    <a:lstStyle/>
                    <a:p>
                      <a:r>
                        <a:rPr lang="en-US" sz="1600" dirty="0"/>
                        <a:t>NEM relays: higher V</a:t>
                      </a:r>
                      <a:r>
                        <a:rPr lang="en-US" sz="1600" baseline="-25000" dirty="0"/>
                        <a:t>g</a:t>
                      </a:r>
                      <a:r>
                        <a:rPr lang="en-US" sz="1600" dirty="0"/>
                        <a:t> required than CMOS</a:t>
                      </a:r>
                    </a:p>
                  </a:txBody>
                  <a:tcPr/>
                </a:tc>
                <a:tc>
                  <a:txBody>
                    <a:bodyPr/>
                    <a:lstStyle/>
                    <a:p>
                      <a:r>
                        <a:rPr lang="en-US" sz="1600" dirty="0"/>
                        <a:t>RRAM variable resistance allows analog control of V</a:t>
                      </a:r>
                      <a:r>
                        <a:rPr lang="en-US" sz="1600" baseline="-25000" dirty="0"/>
                        <a:t>g</a:t>
                      </a:r>
                      <a:endParaRPr lang="en-US" sz="1600" dirty="0"/>
                    </a:p>
                  </a:txBody>
                  <a:tcPr/>
                </a:tc>
                <a:extLst>
                  <a:ext uri="{0D108BD9-81ED-4DB2-BD59-A6C34878D82A}">
                    <a16:rowId xmlns:a16="http://schemas.microsoft.com/office/drawing/2014/main" val="269627218"/>
                  </a:ext>
                </a:extLst>
              </a:tr>
              <a:tr h="238957">
                <a:tc>
                  <a:txBody>
                    <a:bodyPr/>
                    <a:lstStyle/>
                    <a:p>
                      <a:r>
                        <a:rPr lang="en-US" sz="1600" dirty="0"/>
                        <a:t>RRAM: larger write energy</a:t>
                      </a:r>
                    </a:p>
                  </a:txBody>
                  <a:tcPr/>
                </a:tc>
                <a:tc>
                  <a:txBody>
                    <a:bodyPr/>
                    <a:lstStyle/>
                    <a:p>
                      <a:r>
                        <a:rPr lang="en-US" sz="1600" dirty="0"/>
                        <a:t>RRAM is used as ROM</a:t>
                      </a:r>
                    </a:p>
                  </a:txBody>
                  <a:tcPr/>
                </a:tc>
                <a:extLst>
                  <a:ext uri="{0D108BD9-81ED-4DB2-BD59-A6C34878D82A}">
                    <a16:rowId xmlns:a16="http://schemas.microsoft.com/office/drawing/2014/main" val="967738544"/>
                  </a:ext>
                </a:extLst>
              </a:tr>
              <a:tr h="238957">
                <a:tc>
                  <a:txBody>
                    <a:bodyPr/>
                    <a:lstStyle/>
                    <a:p>
                      <a:r>
                        <a:rPr lang="en-US" sz="1600" dirty="0"/>
                        <a:t>RRAM: sense amp to decode takes up area</a:t>
                      </a:r>
                    </a:p>
                  </a:txBody>
                  <a:tcPr/>
                </a:tc>
                <a:tc>
                  <a:txBody>
                    <a:bodyPr/>
                    <a:lstStyle/>
                    <a:p>
                      <a:r>
                        <a:rPr lang="en-US" sz="1600" dirty="0"/>
                        <a:t>NEM relays have infinite subthreshold slope, so single relay can act as decoder</a:t>
                      </a:r>
                    </a:p>
                  </a:txBody>
                  <a:tcPr/>
                </a:tc>
                <a:extLst>
                  <a:ext uri="{0D108BD9-81ED-4DB2-BD59-A6C34878D82A}">
                    <a16:rowId xmlns:a16="http://schemas.microsoft.com/office/drawing/2014/main" val="4140502229"/>
                  </a:ext>
                </a:extLst>
              </a:tr>
            </a:tbl>
          </a:graphicData>
        </a:graphic>
      </p:graphicFrame>
      <p:sp>
        <p:nvSpPr>
          <p:cNvPr id="3" name="TextBox 2">
            <a:extLst>
              <a:ext uri="{FF2B5EF4-FFF2-40B4-BE49-F238E27FC236}">
                <a16:creationId xmlns:a16="http://schemas.microsoft.com/office/drawing/2014/main" id="{4821E7D0-7D88-884E-80BD-3414EBE492F4}"/>
              </a:ext>
            </a:extLst>
          </p:cNvPr>
          <p:cNvSpPr txBox="1"/>
          <p:nvPr/>
        </p:nvSpPr>
        <p:spPr>
          <a:xfrm>
            <a:off x="2172929" y="2038339"/>
            <a:ext cx="7846141" cy="3416320"/>
          </a:xfrm>
          <a:prstGeom prst="rect">
            <a:avLst/>
          </a:prstGeom>
          <a:solidFill>
            <a:schemeClr val="bg1"/>
          </a:solidFill>
        </p:spPr>
        <p:txBody>
          <a:bodyPr wrap="square" rtlCol="0">
            <a:spAutoFit/>
          </a:bodyPr>
          <a:lstStyle/>
          <a:p>
            <a:pPr algn="ctr"/>
            <a:r>
              <a:rPr lang="en-US" sz="5400" b="1" dirty="0">
                <a:solidFill>
                  <a:srgbClr val="FF0000"/>
                </a:solidFill>
              </a:rPr>
              <a:t>RESULT: Architecture is entirely free of transistors, so can be implemented 100% in BEOL i.e. 3D</a:t>
            </a:r>
          </a:p>
        </p:txBody>
      </p:sp>
    </p:spTree>
    <p:extLst>
      <p:ext uri="{BB962C8B-B14F-4D97-AF65-F5344CB8AC3E}">
        <p14:creationId xmlns:p14="http://schemas.microsoft.com/office/powerpoint/2010/main" val="634523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nodeType="withEffect">
                                  <p:stCondLst>
                                    <p:cond delay="0"/>
                                  </p:stCondLst>
                                  <p:childTnLst>
                                    <p:set>
                                      <p:cBhvr>
                                        <p:cTn id="6" dur="indefinite"/>
                                        <p:tgtEl>
                                          <p:spTgt spid="4"/>
                                        </p:tgtEl>
                                        <p:attrNameLst>
                                          <p:attrName>style.opacity</p:attrName>
                                        </p:attrNameLst>
                                      </p:cBhvr>
                                      <p:to>
                                        <p:strVal val="0.25"/>
                                      </p:to>
                                    </p:set>
                                    <p:animEffect filter="image" prLst="opacity: 0.25">
                                      <p:cBhvr rctx="IE">
                                        <p:cTn id="7" dur="indefinite"/>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dissolv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76984D-DDD1-8444-8A65-3A106B5EF723}"/>
              </a:ext>
            </a:extLst>
          </p:cNvPr>
          <p:cNvSpPr>
            <a:spLocks noGrp="1"/>
          </p:cNvSpPr>
          <p:nvPr>
            <p:ph type="title"/>
          </p:nvPr>
        </p:nvSpPr>
        <p:spPr/>
        <p:txBody>
          <a:bodyPr/>
          <a:lstStyle/>
          <a:p>
            <a:r>
              <a:rPr lang="en-US" dirty="0"/>
              <a:t>Preliminary SPICE Simulations</a:t>
            </a:r>
          </a:p>
        </p:txBody>
      </p:sp>
      <p:sp>
        <p:nvSpPr>
          <p:cNvPr id="3" name="Content Placeholder 2">
            <a:extLst>
              <a:ext uri="{FF2B5EF4-FFF2-40B4-BE49-F238E27FC236}">
                <a16:creationId xmlns:a16="http://schemas.microsoft.com/office/drawing/2014/main" id="{D537AB5D-5098-2749-9701-7E80CB5C3ADA}"/>
              </a:ext>
            </a:extLst>
          </p:cNvPr>
          <p:cNvSpPr>
            <a:spLocks noGrp="1"/>
          </p:cNvSpPr>
          <p:nvPr>
            <p:ph idx="1"/>
          </p:nvPr>
        </p:nvSpPr>
        <p:spPr/>
        <p:txBody>
          <a:bodyPr/>
          <a:lstStyle/>
          <a:p>
            <a:r>
              <a:rPr lang="en-US" dirty="0"/>
              <a:t>Using simplest RRAM+NEM relay HSPICE models</a:t>
            </a:r>
          </a:p>
          <a:p>
            <a:pPr lvl="1"/>
            <a:r>
              <a:rPr lang="en-US" dirty="0"/>
              <a:t>Lumped models written in Verilog-A</a:t>
            </a:r>
          </a:p>
          <a:p>
            <a:pPr lvl="1"/>
            <a:r>
              <a:rPr lang="en-US" dirty="0"/>
              <a:t>Abrupt switching behavior</a:t>
            </a:r>
          </a:p>
          <a:p>
            <a:pPr lvl="1"/>
            <a:r>
              <a:rPr lang="en-US" dirty="0"/>
              <a:t>Not accounting for device variability, nonlinear effects, etc.</a:t>
            </a:r>
          </a:p>
          <a:p>
            <a:r>
              <a:rPr lang="en-US" dirty="0"/>
              <a:t>Tested all possible valid state transitions with time trace</a:t>
            </a:r>
          </a:p>
          <a:p>
            <a:r>
              <a:rPr lang="en-US" dirty="0"/>
              <a:t>Tested with small crossbar array (3x3)</a:t>
            </a:r>
          </a:p>
          <a:p>
            <a:r>
              <a:rPr lang="en-US" b="1" dirty="0"/>
              <a:t>Future work: use more accurate models</a:t>
            </a:r>
          </a:p>
        </p:txBody>
      </p:sp>
    </p:spTree>
    <p:extLst>
      <p:ext uri="{BB962C8B-B14F-4D97-AF65-F5344CB8AC3E}">
        <p14:creationId xmlns:p14="http://schemas.microsoft.com/office/powerpoint/2010/main" val="7273864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3CB16A-1D84-E14E-BB0B-92F36C401053}"/>
              </a:ext>
            </a:extLst>
          </p:cNvPr>
          <p:cNvSpPr>
            <a:spLocks noGrp="1"/>
          </p:cNvSpPr>
          <p:nvPr>
            <p:ph type="title"/>
          </p:nvPr>
        </p:nvSpPr>
        <p:spPr/>
        <p:txBody>
          <a:bodyPr/>
          <a:lstStyle/>
          <a:p>
            <a:r>
              <a:rPr lang="en-US" dirty="0"/>
              <a:t>Valid state transitions</a:t>
            </a:r>
          </a:p>
        </p:txBody>
      </p:sp>
      <p:pic>
        <p:nvPicPr>
          <p:cNvPr id="5" name="Content Placeholder 4">
            <a:extLst>
              <a:ext uri="{FF2B5EF4-FFF2-40B4-BE49-F238E27FC236}">
                <a16:creationId xmlns:a16="http://schemas.microsoft.com/office/drawing/2014/main" id="{A7B9BD15-69C6-F14C-9764-032BFFFC6A83}"/>
              </a:ext>
            </a:extLst>
          </p:cNvPr>
          <p:cNvPicPr>
            <a:picLocks noGrp="1" noChangeAspect="1"/>
          </p:cNvPicPr>
          <p:nvPr>
            <p:ph idx="1"/>
          </p:nvPr>
        </p:nvPicPr>
        <p:blipFill rotWithShape="1">
          <a:blip r:embed="rId2"/>
          <a:srcRect l="5808" t="69537" r="23183" b="2736"/>
          <a:stretch/>
        </p:blipFill>
        <p:spPr>
          <a:xfrm>
            <a:off x="1810889" y="1690688"/>
            <a:ext cx="8570222" cy="4330701"/>
          </a:xfrm>
        </p:spPr>
      </p:pic>
    </p:spTree>
    <p:extLst>
      <p:ext uri="{BB962C8B-B14F-4D97-AF65-F5344CB8AC3E}">
        <p14:creationId xmlns:p14="http://schemas.microsoft.com/office/powerpoint/2010/main" val="41664955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8F8996-81EA-A64D-BBE2-EB70B18CD9CA}"/>
              </a:ext>
            </a:extLst>
          </p:cNvPr>
          <p:cNvSpPr>
            <a:spLocks noGrp="1"/>
          </p:cNvSpPr>
          <p:nvPr>
            <p:ph type="title"/>
          </p:nvPr>
        </p:nvSpPr>
        <p:spPr/>
        <p:txBody>
          <a:bodyPr/>
          <a:lstStyle/>
          <a:p>
            <a:r>
              <a:rPr lang="en-US" dirty="0"/>
              <a:t>Time trace of valid state transitions in HSPICE</a:t>
            </a:r>
          </a:p>
        </p:txBody>
      </p:sp>
      <p:sp>
        <p:nvSpPr>
          <p:cNvPr id="3" name="Content Placeholder 2">
            <a:extLst>
              <a:ext uri="{FF2B5EF4-FFF2-40B4-BE49-F238E27FC236}">
                <a16:creationId xmlns:a16="http://schemas.microsoft.com/office/drawing/2014/main" id="{395C3E46-B244-CD48-AB54-3595FED2FB60}"/>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9175400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7B7C12-0257-1445-86C1-D87A1A1B7FB5}"/>
              </a:ext>
            </a:extLst>
          </p:cNvPr>
          <p:cNvSpPr>
            <a:spLocks noGrp="1"/>
          </p:cNvSpPr>
          <p:nvPr>
            <p:ph type="title"/>
          </p:nvPr>
        </p:nvSpPr>
        <p:spPr/>
        <p:txBody>
          <a:bodyPr/>
          <a:lstStyle/>
          <a:p>
            <a:r>
              <a:rPr lang="en-US" dirty="0"/>
              <a:t>Row/col controllers</a:t>
            </a:r>
          </a:p>
        </p:txBody>
      </p:sp>
      <p:sp>
        <p:nvSpPr>
          <p:cNvPr id="3" name="TextBox 2">
            <a:extLst>
              <a:ext uri="{FF2B5EF4-FFF2-40B4-BE49-F238E27FC236}">
                <a16:creationId xmlns:a16="http://schemas.microsoft.com/office/drawing/2014/main" id="{45844621-5F4E-874B-8D72-9649B8DA758E}"/>
              </a:ext>
            </a:extLst>
          </p:cNvPr>
          <p:cNvSpPr txBox="1"/>
          <p:nvPr/>
        </p:nvSpPr>
        <p:spPr>
          <a:xfrm>
            <a:off x="1091652" y="6279412"/>
            <a:ext cx="4448654" cy="369332"/>
          </a:xfrm>
          <a:prstGeom prst="rect">
            <a:avLst/>
          </a:prstGeom>
          <a:noFill/>
        </p:spPr>
        <p:txBody>
          <a:bodyPr wrap="none" rtlCol="0">
            <a:spAutoFit/>
          </a:bodyPr>
          <a:lstStyle/>
          <a:p>
            <a:r>
              <a:rPr lang="en-US" dirty="0"/>
              <a:t>Row decoder here, col decoder will be similar</a:t>
            </a:r>
          </a:p>
        </p:txBody>
      </p:sp>
      <p:grpSp>
        <p:nvGrpSpPr>
          <p:cNvPr id="12" name="Group 11">
            <a:extLst>
              <a:ext uri="{FF2B5EF4-FFF2-40B4-BE49-F238E27FC236}">
                <a16:creationId xmlns:a16="http://schemas.microsoft.com/office/drawing/2014/main" id="{0ACD110C-37C3-D441-B91E-C935DB065B92}"/>
              </a:ext>
            </a:extLst>
          </p:cNvPr>
          <p:cNvGrpSpPr/>
          <p:nvPr/>
        </p:nvGrpSpPr>
        <p:grpSpPr>
          <a:xfrm>
            <a:off x="-17871" y="1868807"/>
            <a:ext cx="6296976" cy="4244283"/>
            <a:chOff x="-17871" y="1868807"/>
            <a:chExt cx="6296976" cy="4244283"/>
          </a:xfrm>
        </p:grpSpPr>
        <p:cxnSp>
          <p:nvCxnSpPr>
            <p:cNvPr id="98" name="Straight Connector 97">
              <a:extLst>
                <a:ext uri="{FF2B5EF4-FFF2-40B4-BE49-F238E27FC236}">
                  <a16:creationId xmlns:a16="http://schemas.microsoft.com/office/drawing/2014/main" id="{51792696-472B-F845-9030-FD9EFD6F9B3D}"/>
                </a:ext>
              </a:extLst>
            </p:cNvPr>
            <p:cNvCxnSpPr>
              <a:cxnSpLocks/>
            </p:cNvCxnSpPr>
            <p:nvPr/>
          </p:nvCxnSpPr>
          <p:spPr>
            <a:xfrm>
              <a:off x="3855294" y="4407143"/>
              <a:ext cx="176461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7819D78A-49DB-1041-B963-23F6F52B47AE}"/>
                </a:ext>
              </a:extLst>
            </p:cNvPr>
            <p:cNvCxnSpPr>
              <a:cxnSpLocks/>
            </p:cNvCxnSpPr>
            <p:nvPr/>
          </p:nvCxnSpPr>
          <p:spPr>
            <a:xfrm>
              <a:off x="3874520" y="4808616"/>
              <a:ext cx="174538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C17A953E-F099-F446-B8A5-F08B7C3DC955}"/>
                </a:ext>
              </a:extLst>
            </p:cNvPr>
            <p:cNvCxnSpPr>
              <a:cxnSpLocks/>
            </p:cNvCxnSpPr>
            <p:nvPr/>
          </p:nvCxnSpPr>
          <p:spPr>
            <a:xfrm>
              <a:off x="3874520" y="5227250"/>
              <a:ext cx="174538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2A378C41-9444-4249-B34D-F4BAFD45290C}"/>
                </a:ext>
              </a:extLst>
            </p:cNvPr>
            <p:cNvCxnSpPr>
              <a:cxnSpLocks/>
            </p:cNvCxnSpPr>
            <p:nvPr/>
          </p:nvCxnSpPr>
          <p:spPr>
            <a:xfrm>
              <a:off x="3855293" y="5637730"/>
              <a:ext cx="176461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922090EA-BDFE-094D-B92D-8FE9F047556C}"/>
                </a:ext>
              </a:extLst>
            </p:cNvPr>
            <p:cNvCxnSpPr>
              <a:cxnSpLocks/>
            </p:cNvCxnSpPr>
            <p:nvPr/>
          </p:nvCxnSpPr>
          <p:spPr>
            <a:xfrm>
              <a:off x="2117075" y="4893864"/>
              <a:ext cx="67622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B435E90B-432D-194B-9C08-6BDC51A89374}"/>
                </a:ext>
              </a:extLst>
            </p:cNvPr>
            <p:cNvCxnSpPr>
              <a:cxnSpLocks/>
            </p:cNvCxnSpPr>
            <p:nvPr/>
          </p:nvCxnSpPr>
          <p:spPr>
            <a:xfrm>
              <a:off x="2135629" y="5314490"/>
              <a:ext cx="67622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681A7946-57D2-2D48-BDBF-783857D531F5}"/>
                </a:ext>
              </a:extLst>
            </p:cNvPr>
            <p:cNvCxnSpPr>
              <a:cxnSpLocks/>
            </p:cNvCxnSpPr>
            <p:nvPr/>
          </p:nvCxnSpPr>
          <p:spPr>
            <a:xfrm>
              <a:off x="2114380" y="4483264"/>
              <a:ext cx="67622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7F7BD32E-ED7E-D240-A82B-1D67613E2623}"/>
                </a:ext>
              </a:extLst>
            </p:cNvPr>
            <p:cNvCxnSpPr>
              <a:cxnSpLocks/>
            </p:cNvCxnSpPr>
            <p:nvPr/>
          </p:nvCxnSpPr>
          <p:spPr>
            <a:xfrm>
              <a:off x="2958638" y="4483264"/>
              <a:ext cx="67622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B6C53DDF-3419-444E-B536-D05E5EF20A89}"/>
                </a:ext>
              </a:extLst>
            </p:cNvPr>
            <p:cNvCxnSpPr>
              <a:cxnSpLocks/>
            </p:cNvCxnSpPr>
            <p:nvPr/>
          </p:nvCxnSpPr>
          <p:spPr>
            <a:xfrm>
              <a:off x="2869024" y="5560013"/>
              <a:ext cx="67622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7710E8AB-ED9F-3A44-8C4A-CCD8D5ACD779}"/>
                </a:ext>
              </a:extLst>
            </p:cNvPr>
            <p:cNvCxnSpPr>
              <a:cxnSpLocks/>
            </p:cNvCxnSpPr>
            <p:nvPr/>
          </p:nvCxnSpPr>
          <p:spPr>
            <a:xfrm>
              <a:off x="2392756" y="5714186"/>
              <a:ext cx="127613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86BC17E4-4FCC-B946-84D6-08DE50938C3C}"/>
                </a:ext>
              </a:extLst>
            </p:cNvPr>
            <p:cNvCxnSpPr>
              <a:cxnSpLocks/>
            </p:cNvCxnSpPr>
            <p:nvPr/>
          </p:nvCxnSpPr>
          <p:spPr>
            <a:xfrm>
              <a:off x="2980753" y="5314490"/>
              <a:ext cx="67622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57DE5045-458B-C74A-B66E-0FEDF106D3BE}"/>
                </a:ext>
              </a:extLst>
            </p:cNvPr>
            <p:cNvCxnSpPr>
              <a:cxnSpLocks/>
            </p:cNvCxnSpPr>
            <p:nvPr/>
          </p:nvCxnSpPr>
          <p:spPr>
            <a:xfrm>
              <a:off x="2977865" y="4893864"/>
              <a:ext cx="67622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F2122559-0FB3-AB4F-A3E1-B4C1BBF49BCB}"/>
                </a:ext>
              </a:extLst>
            </p:cNvPr>
            <p:cNvCxnSpPr>
              <a:cxnSpLocks/>
            </p:cNvCxnSpPr>
            <p:nvPr/>
          </p:nvCxnSpPr>
          <p:spPr>
            <a:xfrm>
              <a:off x="2869024" y="5140069"/>
              <a:ext cx="67622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B1809290-A6F3-0748-A187-AA0C6FBFD907}"/>
                </a:ext>
              </a:extLst>
            </p:cNvPr>
            <p:cNvCxnSpPr>
              <a:cxnSpLocks/>
            </p:cNvCxnSpPr>
            <p:nvPr/>
          </p:nvCxnSpPr>
          <p:spPr>
            <a:xfrm>
              <a:off x="2869024" y="4727701"/>
              <a:ext cx="67622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868C794F-A175-C04E-ACFF-16202AE5390D}"/>
                </a:ext>
              </a:extLst>
            </p:cNvPr>
            <p:cNvCxnSpPr>
              <a:cxnSpLocks/>
            </p:cNvCxnSpPr>
            <p:nvPr/>
          </p:nvCxnSpPr>
          <p:spPr>
            <a:xfrm>
              <a:off x="2869024" y="4325281"/>
              <a:ext cx="67622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276AC4CA-1474-F547-94C7-C255858B69BD}"/>
                </a:ext>
              </a:extLst>
            </p:cNvPr>
            <p:cNvSpPr/>
            <p:nvPr/>
          </p:nvSpPr>
          <p:spPr>
            <a:xfrm>
              <a:off x="837587" y="2256364"/>
              <a:ext cx="4617669" cy="3856726"/>
            </a:xfrm>
            <a:prstGeom prst="rect">
              <a:avLst/>
            </a:prstGeom>
            <a:noFill/>
            <a:ln w="381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nip Same Side Corner Rectangle 5">
              <a:extLst>
                <a:ext uri="{FF2B5EF4-FFF2-40B4-BE49-F238E27FC236}">
                  <a16:creationId xmlns:a16="http://schemas.microsoft.com/office/drawing/2014/main" id="{31669B93-70F0-DA4A-990F-D35861965B98}"/>
                </a:ext>
              </a:extLst>
            </p:cNvPr>
            <p:cNvSpPr/>
            <p:nvPr/>
          </p:nvSpPr>
          <p:spPr>
            <a:xfrm rot="5400000">
              <a:off x="855433" y="2771214"/>
              <a:ext cx="1093600" cy="662006"/>
            </a:xfrm>
            <a:prstGeom prst="snip2SameRect">
              <a:avLst>
                <a:gd name="adj1" fmla="val 50000"/>
                <a:gd name="adj2" fmla="val 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Voltage Selector</a:t>
              </a:r>
            </a:p>
          </p:txBody>
        </p:sp>
        <p:cxnSp>
          <p:nvCxnSpPr>
            <p:cNvPr id="8" name="Straight Connector 7">
              <a:extLst>
                <a:ext uri="{FF2B5EF4-FFF2-40B4-BE49-F238E27FC236}">
                  <a16:creationId xmlns:a16="http://schemas.microsoft.com/office/drawing/2014/main" id="{0760731A-07CD-804F-A6F9-E4F4D8723530}"/>
                </a:ext>
              </a:extLst>
            </p:cNvPr>
            <p:cNvCxnSpPr/>
            <p:nvPr/>
          </p:nvCxnSpPr>
          <p:spPr>
            <a:xfrm>
              <a:off x="681820" y="2665745"/>
              <a:ext cx="38941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071D7EDD-C243-6843-B7FF-BCBEF37C4BC4}"/>
                </a:ext>
              </a:extLst>
            </p:cNvPr>
            <p:cNvCxnSpPr/>
            <p:nvPr/>
          </p:nvCxnSpPr>
          <p:spPr>
            <a:xfrm>
              <a:off x="681820" y="2970784"/>
              <a:ext cx="38941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9C27CD6-C4C8-6E4A-BE80-57431A5CDB13}"/>
                </a:ext>
              </a:extLst>
            </p:cNvPr>
            <p:cNvCxnSpPr/>
            <p:nvPr/>
          </p:nvCxnSpPr>
          <p:spPr>
            <a:xfrm>
              <a:off x="681820" y="3264470"/>
              <a:ext cx="38941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D539D3C0-D868-144D-ABB4-4F522C0D4ECF}"/>
                </a:ext>
              </a:extLst>
            </p:cNvPr>
            <p:cNvCxnSpPr/>
            <p:nvPr/>
          </p:nvCxnSpPr>
          <p:spPr>
            <a:xfrm>
              <a:off x="681821" y="3541925"/>
              <a:ext cx="38941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DE1AEE45-5A77-4542-A749-F5F9C4497C7A}"/>
                </a:ext>
              </a:extLst>
            </p:cNvPr>
            <p:cNvSpPr txBox="1"/>
            <p:nvPr/>
          </p:nvSpPr>
          <p:spPr>
            <a:xfrm>
              <a:off x="32475" y="2456507"/>
              <a:ext cx="649344" cy="361759"/>
            </a:xfrm>
            <a:prstGeom prst="rect">
              <a:avLst/>
            </a:prstGeom>
            <a:noFill/>
          </p:spPr>
          <p:txBody>
            <a:bodyPr wrap="none" rtlCol="0">
              <a:spAutoFit/>
            </a:bodyPr>
            <a:lstStyle/>
            <a:p>
              <a:r>
                <a:rPr lang="en-US" b="1" dirty="0"/>
                <a:t>V</a:t>
              </a:r>
              <a:r>
                <a:rPr lang="en-US" b="1" baseline="-25000" dirty="0"/>
                <a:t>COPY</a:t>
              </a:r>
              <a:endParaRPr lang="en-US" b="1" dirty="0"/>
            </a:p>
          </p:txBody>
        </p:sp>
        <p:sp>
          <p:nvSpPr>
            <p:cNvPr id="15" name="TextBox 14">
              <a:extLst>
                <a:ext uri="{FF2B5EF4-FFF2-40B4-BE49-F238E27FC236}">
                  <a16:creationId xmlns:a16="http://schemas.microsoft.com/office/drawing/2014/main" id="{C4034918-8438-7442-9AB0-28B6F0C15E7C}"/>
                </a:ext>
              </a:extLst>
            </p:cNvPr>
            <p:cNvSpPr txBox="1"/>
            <p:nvPr/>
          </p:nvSpPr>
          <p:spPr>
            <a:xfrm>
              <a:off x="38806" y="2733960"/>
              <a:ext cx="672331" cy="361759"/>
            </a:xfrm>
            <a:prstGeom prst="rect">
              <a:avLst/>
            </a:prstGeom>
            <a:noFill/>
          </p:spPr>
          <p:txBody>
            <a:bodyPr wrap="none" rtlCol="0">
              <a:spAutoFit/>
            </a:bodyPr>
            <a:lstStyle/>
            <a:p>
              <a:r>
                <a:rPr lang="en-US" b="1" dirty="0"/>
                <a:t>V</a:t>
              </a:r>
              <a:r>
                <a:rPr lang="en-US" b="1" baseline="-25000" dirty="0"/>
                <a:t>HOLD</a:t>
              </a:r>
              <a:endParaRPr lang="en-US" b="1" dirty="0"/>
            </a:p>
          </p:txBody>
        </p:sp>
        <p:sp>
          <p:nvSpPr>
            <p:cNvPr id="16" name="Rectangle 15">
              <a:extLst>
                <a:ext uri="{FF2B5EF4-FFF2-40B4-BE49-F238E27FC236}">
                  <a16:creationId xmlns:a16="http://schemas.microsoft.com/office/drawing/2014/main" id="{8DC10234-87F5-0F4D-959D-DB820E69C24A}"/>
                </a:ext>
              </a:extLst>
            </p:cNvPr>
            <p:cNvSpPr/>
            <p:nvPr/>
          </p:nvSpPr>
          <p:spPr>
            <a:xfrm>
              <a:off x="1188059" y="4090344"/>
              <a:ext cx="1440825" cy="18748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4:1 Decoder</a:t>
              </a:r>
            </a:p>
          </p:txBody>
        </p:sp>
        <p:sp>
          <p:nvSpPr>
            <p:cNvPr id="17" name="TextBox 16">
              <a:extLst>
                <a:ext uri="{FF2B5EF4-FFF2-40B4-BE49-F238E27FC236}">
                  <a16:creationId xmlns:a16="http://schemas.microsoft.com/office/drawing/2014/main" id="{73B54D20-9B58-8348-9F81-1132AA245CB6}"/>
                </a:ext>
              </a:extLst>
            </p:cNvPr>
            <p:cNvSpPr txBox="1"/>
            <p:nvPr/>
          </p:nvSpPr>
          <p:spPr>
            <a:xfrm>
              <a:off x="76865" y="3020373"/>
              <a:ext cx="596211" cy="361759"/>
            </a:xfrm>
            <a:prstGeom prst="rect">
              <a:avLst/>
            </a:prstGeom>
            <a:noFill/>
          </p:spPr>
          <p:txBody>
            <a:bodyPr wrap="none" rtlCol="0">
              <a:spAutoFit/>
            </a:bodyPr>
            <a:lstStyle/>
            <a:p>
              <a:r>
                <a:rPr lang="en-US" b="1" dirty="0"/>
                <a:t>V’</a:t>
              </a:r>
              <a:r>
                <a:rPr lang="en-US" b="1" baseline="-25000" dirty="0"/>
                <a:t>SET</a:t>
              </a:r>
              <a:endParaRPr lang="en-US" b="1" dirty="0"/>
            </a:p>
          </p:txBody>
        </p:sp>
        <p:sp>
          <p:nvSpPr>
            <p:cNvPr id="18" name="TextBox 17">
              <a:extLst>
                <a:ext uri="{FF2B5EF4-FFF2-40B4-BE49-F238E27FC236}">
                  <a16:creationId xmlns:a16="http://schemas.microsoft.com/office/drawing/2014/main" id="{ED0C34CA-A6BD-5847-8F33-AF9F0F3C042A}"/>
                </a:ext>
              </a:extLst>
            </p:cNvPr>
            <p:cNvSpPr txBox="1"/>
            <p:nvPr/>
          </p:nvSpPr>
          <p:spPr>
            <a:xfrm>
              <a:off x="9800" y="3297827"/>
              <a:ext cx="753350" cy="361759"/>
            </a:xfrm>
            <a:prstGeom prst="rect">
              <a:avLst/>
            </a:prstGeom>
            <a:noFill/>
          </p:spPr>
          <p:txBody>
            <a:bodyPr wrap="none" rtlCol="0">
              <a:spAutoFit/>
            </a:bodyPr>
            <a:lstStyle/>
            <a:p>
              <a:r>
                <a:rPr lang="en-US" b="1" dirty="0"/>
                <a:t>V’</a:t>
              </a:r>
              <a:r>
                <a:rPr lang="en-US" b="1" baseline="-25000" dirty="0"/>
                <a:t>RESET</a:t>
              </a:r>
              <a:endParaRPr lang="en-US" b="1" dirty="0"/>
            </a:p>
          </p:txBody>
        </p:sp>
        <p:cxnSp>
          <p:nvCxnSpPr>
            <p:cNvPr id="19" name="Straight Connector 18">
              <a:extLst>
                <a:ext uri="{FF2B5EF4-FFF2-40B4-BE49-F238E27FC236}">
                  <a16:creationId xmlns:a16="http://schemas.microsoft.com/office/drawing/2014/main" id="{60262FA9-7997-BB44-A062-8D449A942F90}"/>
                </a:ext>
              </a:extLst>
            </p:cNvPr>
            <p:cNvCxnSpPr>
              <a:cxnSpLocks/>
            </p:cNvCxnSpPr>
            <p:nvPr/>
          </p:nvCxnSpPr>
          <p:spPr>
            <a:xfrm>
              <a:off x="1733236" y="3102217"/>
              <a:ext cx="272808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49C704A-56CC-B240-935B-981D0D2818EA}"/>
                </a:ext>
              </a:extLst>
            </p:cNvPr>
            <p:cNvCxnSpPr>
              <a:cxnSpLocks/>
              <a:endCxn id="6" idx="2"/>
            </p:cNvCxnSpPr>
            <p:nvPr/>
          </p:nvCxnSpPr>
          <p:spPr>
            <a:xfrm>
              <a:off x="1402233" y="2167013"/>
              <a:ext cx="0" cy="38840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0A8E68B6-85B3-3B4F-947B-FC7C35A29590}"/>
                </a:ext>
              </a:extLst>
            </p:cNvPr>
            <p:cNvSpPr txBox="1"/>
            <p:nvPr/>
          </p:nvSpPr>
          <p:spPr>
            <a:xfrm>
              <a:off x="-17871" y="4770737"/>
              <a:ext cx="604974" cy="369332"/>
            </a:xfrm>
            <a:prstGeom prst="rect">
              <a:avLst/>
            </a:prstGeom>
            <a:noFill/>
          </p:spPr>
          <p:txBody>
            <a:bodyPr wrap="none" rtlCol="0">
              <a:spAutoFit/>
            </a:bodyPr>
            <a:lstStyle/>
            <a:p>
              <a:r>
                <a:rPr lang="en-US" b="1" dirty="0"/>
                <a:t>Row</a:t>
              </a:r>
            </a:p>
          </p:txBody>
        </p:sp>
        <p:cxnSp>
          <p:nvCxnSpPr>
            <p:cNvPr id="23" name="Straight Connector 22">
              <a:extLst>
                <a:ext uri="{FF2B5EF4-FFF2-40B4-BE49-F238E27FC236}">
                  <a16:creationId xmlns:a16="http://schemas.microsoft.com/office/drawing/2014/main" id="{F1EFA77D-F1F7-D947-BA2B-207336AB826B}"/>
                </a:ext>
              </a:extLst>
            </p:cNvPr>
            <p:cNvCxnSpPr>
              <a:cxnSpLocks/>
            </p:cNvCxnSpPr>
            <p:nvPr/>
          </p:nvCxnSpPr>
          <p:spPr>
            <a:xfrm>
              <a:off x="591119" y="4959190"/>
              <a:ext cx="59693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A3E9F31C-1EC5-BB44-B577-205FDAF1576F}"/>
                </a:ext>
              </a:extLst>
            </p:cNvPr>
            <p:cNvSpPr txBox="1"/>
            <p:nvPr/>
          </p:nvSpPr>
          <p:spPr>
            <a:xfrm>
              <a:off x="1071229" y="1868807"/>
              <a:ext cx="733566" cy="361759"/>
            </a:xfrm>
            <a:prstGeom prst="rect">
              <a:avLst/>
            </a:prstGeom>
            <a:noFill/>
          </p:spPr>
          <p:txBody>
            <a:bodyPr wrap="none" rtlCol="0">
              <a:spAutoFit/>
            </a:bodyPr>
            <a:lstStyle/>
            <a:p>
              <a:r>
                <a:rPr lang="en-US" b="1" dirty="0"/>
                <a:t>Mode</a:t>
              </a:r>
            </a:p>
          </p:txBody>
        </p:sp>
        <p:cxnSp>
          <p:nvCxnSpPr>
            <p:cNvPr id="29" name="Straight Connector 28">
              <a:extLst>
                <a:ext uri="{FF2B5EF4-FFF2-40B4-BE49-F238E27FC236}">
                  <a16:creationId xmlns:a16="http://schemas.microsoft.com/office/drawing/2014/main" id="{2EE69401-B9C9-3D40-A10D-3AB511172A3D}"/>
                </a:ext>
              </a:extLst>
            </p:cNvPr>
            <p:cNvCxnSpPr>
              <a:cxnSpLocks/>
            </p:cNvCxnSpPr>
            <p:nvPr/>
          </p:nvCxnSpPr>
          <p:spPr>
            <a:xfrm flipV="1">
              <a:off x="1329177" y="2308789"/>
              <a:ext cx="146111" cy="13065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A70C30D-BE45-6644-8EF0-543A33B4B27D}"/>
                </a:ext>
              </a:extLst>
            </p:cNvPr>
            <p:cNvCxnSpPr>
              <a:cxnSpLocks/>
            </p:cNvCxnSpPr>
            <p:nvPr/>
          </p:nvCxnSpPr>
          <p:spPr>
            <a:xfrm flipV="1">
              <a:off x="978723" y="4893864"/>
              <a:ext cx="146111" cy="13065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C03FE52E-F0A2-B541-A9D0-652FC2D9BCDC}"/>
                </a:ext>
              </a:extLst>
            </p:cNvPr>
            <p:cNvSpPr txBox="1"/>
            <p:nvPr/>
          </p:nvSpPr>
          <p:spPr>
            <a:xfrm>
              <a:off x="1463053" y="2192811"/>
              <a:ext cx="295500" cy="361759"/>
            </a:xfrm>
            <a:prstGeom prst="rect">
              <a:avLst/>
            </a:prstGeom>
            <a:noFill/>
          </p:spPr>
          <p:txBody>
            <a:bodyPr wrap="none" rtlCol="0">
              <a:spAutoFit/>
            </a:bodyPr>
            <a:lstStyle/>
            <a:p>
              <a:r>
                <a:rPr lang="en-US" b="1" dirty="0"/>
                <a:t>2</a:t>
              </a:r>
            </a:p>
          </p:txBody>
        </p:sp>
        <p:sp>
          <p:nvSpPr>
            <p:cNvPr id="35" name="TextBox 34">
              <a:extLst>
                <a:ext uri="{FF2B5EF4-FFF2-40B4-BE49-F238E27FC236}">
                  <a16:creationId xmlns:a16="http://schemas.microsoft.com/office/drawing/2014/main" id="{98C01BDC-1AED-B541-BCD9-EBEE48AED293}"/>
                </a:ext>
              </a:extLst>
            </p:cNvPr>
            <p:cNvSpPr txBox="1"/>
            <p:nvPr/>
          </p:nvSpPr>
          <p:spPr>
            <a:xfrm>
              <a:off x="916992" y="4574643"/>
              <a:ext cx="295500" cy="361759"/>
            </a:xfrm>
            <a:prstGeom prst="rect">
              <a:avLst/>
            </a:prstGeom>
            <a:noFill/>
          </p:spPr>
          <p:txBody>
            <a:bodyPr wrap="none" rtlCol="0">
              <a:spAutoFit/>
            </a:bodyPr>
            <a:lstStyle/>
            <a:p>
              <a:r>
                <a:rPr lang="en-US" b="1" dirty="0"/>
                <a:t>2</a:t>
              </a:r>
            </a:p>
          </p:txBody>
        </p:sp>
        <p:sp>
          <p:nvSpPr>
            <p:cNvPr id="36" name="Rectangle 35">
              <a:extLst>
                <a:ext uri="{FF2B5EF4-FFF2-40B4-BE49-F238E27FC236}">
                  <a16:creationId xmlns:a16="http://schemas.microsoft.com/office/drawing/2014/main" id="{B7BB34F0-770B-3A48-8B94-73985968F2C1}"/>
                </a:ext>
              </a:extLst>
            </p:cNvPr>
            <p:cNvSpPr/>
            <p:nvPr/>
          </p:nvSpPr>
          <p:spPr>
            <a:xfrm>
              <a:off x="1979704" y="3454157"/>
              <a:ext cx="1803957" cy="3617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COPY or HOLD</a:t>
              </a:r>
            </a:p>
          </p:txBody>
        </p:sp>
        <p:cxnSp>
          <p:nvCxnSpPr>
            <p:cNvPr id="37" name="Straight Connector 36">
              <a:extLst>
                <a:ext uri="{FF2B5EF4-FFF2-40B4-BE49-F238E27FC236}">
                  <a16:creationId xmlns:a16="http://schemas.microsoft.com/office/drawing/2014/main" id="{75672B2C-4425-EA4C-94CA-7279342CD69B}"/>
                </a:ext>
              </a:extLst>
            </p:cNvPr>
            <p:cNvCxnSpPr>
              <a:cxnSpLocks/>
            </p:cNvCxnSpPr>
            <p:nvPr/>
          </p:nvCxnSpPr>
          <p:spPr>
            <a:xfrm>
              <a:off x="2881682" y="2504340"/>
              <a:ext cx="0" cy="51603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B7DAFA7F-DE69-B349-A784-3A87DB2BDD11}"/>
                </a:ext>
              </a:extLst>
            </p:cNvPr>
            <p:cNvCxnSpPr>
              <a:cxnSpLocks/>
            </p:cNvCxnSpPr>
            <p:nvPr/>
          </p:nvCxnSpPr>
          <p:spPr>
            <a:xfrm flipH="1">
              <a:off x="1402233" y="2504340"/>
              <a:ext cx="146679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50" name="Moon 49">
              <a:extLst>
                <a:ext uri="{FF2B5EF4-FFF2-40B4-BE49-F238E27FC236}">
                  <a16:creationId xmlns:a16="http://schemas.microsoft.com/office/drawing/2014/main" id="{2093E6AD-2D04-DE49-A715-F34678E3D84F}"/>
                </a:ext>
              </a:extLst>
            </p:cNvPr>
            <p:cNvSpPr/>
            <p:nvPr/>
          </p:nvSpPr>
          <p:spPr>
            <a:xfrm rot="10800000">
              <a:off x="3414443" y="5486519"/>
              <a:ext cx="440851" cy="305932"/>
            </a:xfrm>
            <a:prstGeom prst="moon">
              <a:avLst>
                <a:gd name="adj" fmla="val 7410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Moon 51">
              <a:extLst>
                <a:ext uri="{FF2B5EF4-FFF2-40B4-BE49-F238E27FC236}">
                  <a16:creationId xmlns:a16="http://schemas.microsoft.com/office/drawing/2014/main" id="{843950B3-1C6D-6F4D-812A-429985A1EEF5}"/>
                </a:ext>
              </a:extLst>
            </p:cNvPr>
            <p:cNvSpPr/>
            <p:nvPr/>
          </p:nvSpPr>
          <p:spPr>
            <a:xfrm rot="10800000">
              <a:off x="3439919" y="4669690"/>
              <a:ext cx="440851" cy="305932"/>
            </a:xfrm>
            <a:prstGeom prst="moon">
              <a:avLst>
                <a:gd name="adj" fmla="val 7410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Moon 52">
              <a:extLst>
                <a:ext uri="{FF2B5EF4-FFF2-40B4-BE49-F238E27FC236}">
                  <a16:creationId xmlns:a16="http://schemas.microsoft.com/office/drawing/2014/main" id="{F8C56330-7995-1845-A6EC-DAC4804DAD69}"/>
                </a:ext>
              </a:extLst>
            </p:cNvPr>
            <p:cNvSpPr/>
            <p:nvPr/>
          </p:nvSpPr>
          <p:spPr>
            <a:xfrm rot="10800000">
              <a:off x="3433669" y="5077456"/>
              <a:ext cx="440851" cy="305932"/>
            </a:xfrm>
            <a:prstGeom prst="moon">
              <a:avLst>
                <a:gd name="adj" fmla="val 7410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Moon 53">
              <a:extLst>
                <a:ext uri="{FF2B5EF4-FFF2-40B4-BE49-F238E27FC236}">
                  <a16:creationId xmlns:a16="http://schemas.microsoft.com/office/drawing/2014/main" id="{059470FC-5BDC-4E44-BCF0-E7C991B2202C}"/>
                </a:ext>
              </a:extLst>
            </p:cNvPr>
            <p:cNvSpPr/>
            <p:nvPr/>
          </p:nvSpPr>
          <p:spPr>
            <a:xfrm rot="10800000">
              <a:off x="3433669" y="4260628"/>
              <a:ext cx="440851" cy="305932"/>
            </a:xfrm>
            <a:prstGeom prst="moon">
              <a:avLst>
                <a:gd name="adj" fmla="val 7410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5" name="Straight Connector 54">
              <a:extLst>
                <a:ext uri="{FF2B5EF4-FFF2-40B4-BE49-F238E27FC236}">
                  <a16:creationId xmlns:a16="http://schemas.microsoft.com/office/drawing/2014/main" id="{8AE82AFF-B535-D64F-8860-9055EBAB32BB}"/>
                </a:ext>
              </a:extLst>
            </p:cNvPr>
            <p:cNvCxnSpPr>
              <a:cxnSpLocks/>
              <a:stCxn id="36" idx="2"/>
            </p:cNvCxnSpPr>
            <p:nvPr/>
          </p:nvCxnSpPr>
          <p:spPr>
            <a:xfrm>
              <a:off x="2881682" y="3815916"/>
              <a:ext cx="0" cy="174409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658405EC-FE05-994B-9C12-C3A185312CC1}"/>
                </a:ext>
              </a:extLst>
            </p:cNvPr>
            <p:cNvCxnSpPr>
              <a:cxnSpLocks/>
            </p:cNvCxnSpPr>
            <p:nvPr/>
          </p:nvCxnSpPr>
          <p:spPr>
            <a:xfrm>
              <a:off x="2881359" y="3201253"/>
              <a:ext cx="0" cy="27025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2" name="Arc 61">
              <a:extLst>
                <a:ext uri="{FF2B5EF4-FFF2-40B4-BE49-F238E27FC236}">
                  <a16:creationId xmlns:a16="http://schemas.microsoft.com/office/drawing/2014/main" id="{A1CF0172-6018-3546-A82D-EA0B4ED5AA39}"/>
                </a:ext>
              </a:extLst>
            </p:cNvPr>
            <p:cNvSpPr/>
            <p:nvPr/>
          </p:nvSpPr>
          <p:spPr>
            <a:xfrm rot="2700000">
              <a:off x="2641017" y="2974735"/>
              <a:ext cx="299185" cy="303589"/>
            </a:xfrm>
            <a:prstGeom prst="arc">
              <a:avLst>
                <a:gd name="adj1" fmla="val 16200000"/>
                <a:gd name="adj2" fmla="val 21599979"/>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6" name="Arc 75">
              <a:extLst>
                <a:ext uri="{FF2B5EF4-FFF2-40B4-BE49-F238E27FC236}">
                  <a16:creationId xmlns:a16="http://schemas.microsoft.com/office/drawing/2014/main" id="{89F80DD5-89C0-A74F-BA6E-7393F6111FED}"/>
                </a:ext>
              </a:extLst>
            </p:cNvPr>
            <p:cNvSpPr/>
            <p:nvPr/>
          </p:nvSpPr>
          <p:spPr>
            <a:xfrm rot="18900000">
              <a:off x="2743354" y="4449214"/>
              <a:ext cx="299185" cy="303589"/>
            </a:xfrm>
            <a:prstGeom prst="arc">
              <a:avLst>
                <a:gd name="adj1" fmla="val 16200000"/>
                <a:gd name="adj2" fmla="val 21599979"/>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7" name="Arc 76">
              <a:extLst>
                <a:ext uri="{FF2B5EF4-FFF2-40B4-BE49-F238E27FC236}">
                  <a16:creationId xmlns:a16="http://schemas.microsoft.com/office/drawing/2014/main" id="{BE4BD8AF-ECFB-0E41-856E-E99166E3146A}"/>
                </a:ext>
              </a:extLst>
            </p:cNvPr>
            <p:cNvSpPr/>
            <p:nvPr/>
          </p:nvSpPr>
          <p:spPr>
            <a:xfrm rot="18900000">
              <a:off x="2747946" y="4862514"/>
              <a:ext cx="299185" cy="303589"/>
            </a:xfrm>
            <a:prstGeom prst="arc">
              <a:avLst>
                <a:gd name="adj1" fmla="val 16200000"/>
                <a:gd name="adj2" fmla="val 21599979"/>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8" name="Arc 77">
              <a:extLst>
                <a:ext uri="{FF2B5EF4-FFF2-40B4-BE49-F238E27FC236}">
                  <a16:creationId xmlns:a16="http://schemas.microsoft.com/office/drawing/2014/main" id="{5EA09DA4-0F6D-DC4F-94BC-A106AFC5135D}"/>
                </a:ext>
              </a:extLst>
            </p:cNvPr>
            <p:cNvSpPr/>
            <p:nvPr/>
          </p:nvSpPr>
          <p:spPr>
            <a:xfrm rot="18900000">
              <a:off x="2747946" y="5272822"/>
              <a:ext cx="299185" cy="303589"/>
            </a:xfrm>
            <a:prstGeom prst="arc">
              <a:avLst>
                <a:gd name="adj1" fmla="val 16200000"/>
                <a:gd name="adj2" fmla="val 21599979"/>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89" name="Straight Connector 88">
              <a:extLst>
                <a:ext uri="{FF2B5EF4-FFF2-40B4-BE49-F238E27FC236}">
                  <a16:creationId xmlns:a16="http://schemas.microsoft.com/office/drawing/2014/main" id="{ACB11681-02EF-CA41-B482-64DD20724841}"/>
                </a:ext>
              </a:extLst>
            </p:cNvPr>
            <p:cNvCxnSpPr>
              <a:cxnSpLocks/>
            </p:cNvCxnSpPr>
            <p:nvPr/>
          </p:nvCxnSpPr>
          <p:spPr>
            <a:xfrm flipH="1" flipV="1">
              <a:off x="4461320" y="3095719"/>
              <a:ext cx="2824" cy="264884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92" name="TextBox 91">
              <a:extLst>
                <a:ext uri="{FF2B5EF4-FFF2-40B4-BE49-F238E27FC236}">
                  <a16:creationId xmlns:a16="http://schemas.microsoft.com/office/drawing/2014/main" id="{98CBFE15-FE8E-4B49-B3E9-A33988E4B693}"/>
                </a:ext>
              </a:extLst>
            </p:cNvPr>
            <p:cNvSpPr txBox="1"/>
            <p:nvPr/>
          </p:nvSpPr>
          <p:spPr>
            <a:xfrm>
              <a:off x="1732614" y="2725009"/>
              <a:ext cx="553881" cy="361759"/>
            </a:xfrm>
            <a:prstGeom prst="rect">
              <a:avLst/>
            </a:prstGeom>
            <a:noFill/>
          </p:spPr>
          <p:txBody>
            <a:bodyPr wrap="none" rtlCol="0">
              <a:spAutoFit/>
            </a:bodyPr>
            <a:lstStyle/>
            <a:p>
              <a:r>
                <a:rPr lang="en-US" b="1" dirty="0"/>
                <a:t>V</a:t>
              </a:r>
              <a:r>
                <a:rPr lang="en-US" b="1" baseline="-25000" dirty="0"/>
                <a:t>row</a:t>
              </a:r>
              <a:endParaRPr lang="en-US" b="1" dirty="0"/>
            </a:p>
          </p:txBody>
        </p:sp>
        <p:sp>
          <p:nvSpPr>
            <p:cNvPr id="93" name="Rectangle 92">
              <a:extLst>
                <a:ext uri="{FF2B5EF4-FFF2-40B4-BE49-F238E27FC236}">
                  <a16:creationId xmlns:a16="http://schemas.microsoft.com/office/drawing/2014/main" id="{1E813A86-B7FA-184C-8C9E-23AC4669917E}"/>
                </a:ext>
              </a:extLst>
            </p:cNvPr>
            <p:cNvSpPr/>
            <p:nvPr/>
          </p:nvSpPr>
          <p:spPr>
            <a:xfrm>
              <a:off x="4056493" y="4231001"/>
              <a:ext cx="801595" cy="3251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Pull-up Transistor</a:t>
              </a:r>
            </a:p>
          </p:txBody>
        </p:sp>
        <p:sp>
          <p:nvSpPr>
            <p:cNvPr id="111" name="TextBox 110">
              <a:extLst>
                <a:ext uri="{FF2B5EF4-FFF2-40B4-BE49-F238E27FC236}">
                  <a16:creationId xmlns:a16="http://schemas.microsoft.com/office/drawing/2014/main" id="{4260A85E-2CED-384A-B192-A234BF3B083E}"/>
                </a:ext>
              </a:extLst>
            </p:cNvPr>
            <p:cNvSpPr txBox="1"/>
            <p:nvPr/>
          </p:nvSpPr>
          <p:spPr>
            <a:xfrm>
              <a:off x="5617636" y="4218958"/>
              <a:ext cx="659017" cy="361759"/>
            </a:xfrm>
            <a:prstGeom prst="rect">
              <a:avLst/>
            </a:prstGeom>
            <a:noFill/>
          </p:spPr>
          <p:txBody>
            <a:bodyPr wrap="none" rtlCol="0">
              <a:spAutoFit/>
            </a:bodyPr>
            <a:lstStyle/>
            <a:p>
              <a:r>
                <a:rPr lang="en-US" b="1" dirty="0"/>
                <a:t>V</a:t>
              </a:r>
              <a:r>
                <a:rPr lang="en-US" b="1" baseline="-25000" dirty="0"/>
                <a:t>row,1</a:t>
              </a:r>
              <a:endParaRPr lang="en-US" b="1" dirty="0"/>
            </a:p>
          </p:txBody>
        </p:sp>
        <p:sp>
          <p:nvSpPr>
            <p:cNvPr id="115" name="TextBox 114">
              <a:extLst>
                <a:ext uri="{FF2B5EF4-FFF2-40B4-BE49-F238E27FC236}">
                  <a16:creationId xmlns:a16="http://schemas.microsoft.com/office/drawing/2014/main" id="{30A25CAB-1010-5242-8CB8-2BF8692B816E}"/>
                </a:ext>
              </a:extLst>
            </p:cNvPr>
            <p:cNvSpPr txBox="1"/>
            <p:nvPr/>
          </p:nvSpPr>
          <p:spPr>
            <a:xfrm>
              <a:off x="5617636" y="4628874"/>
              <a:ext cx="659017" cy="361759"/>
            </a:xfrm>
            <a:prstGeom prst="rect">
              <a:avLst/>
            </a:prstGeom>
            <a:noFill/>
          </p:spPr>
          <p:txBody>
            <a:bodyPr wrap="none" rtlCol="0">
              <a:spAutoFit/>
            </a:bodyPr>
            <a:lstStyle/>
            <a:p>
              <a:r>
                <a:rPr lang="en-US" b="1" dirty="0"/>
                <a:t>V</a:t>
              </a:r>
              <a:r>
                <a:rPr lang="en-US" b="1" baseline="-25000" dirty="0"/>
                <a:t>row,2</a:t>
              </a:r>
              <a:endParaRPr lang="en-US" b="1" dirty="0"/>
            </a:p>
          </p:txBody>
        </p:sp>
        <p:sp>
          <p:nvSpPr>
            <p:cNvPr id="116" name="TextBox 115">
              <a:extLst>
                <a:ext uri="{FF2B5EF4-FFF2-40B4-BE49-F238E27FC236}">
                  <a16:creationId xmlns:a16="http://schemas.microsoft.com/office/drawing/2014/main" id="{C678BE20-9099-1240-A7D4-9D788A508791}"/>
                </a:ext>
              </a:extLst>
            </p:cNvPr>
            <p:cNvSpPr txBox="1"/>
            <p:nvPr/>
          </p:nvSpPr>
          <p:spPr>
            <a:xfrm>
              <a:off x="5620088" y="5030658"/>
              <a:ext cx="659017" cy="361759"/>
            </a:xfrm>
            <a:prstGeom prst="rect">
              <a:avLst/>
            </a:prstGeom>
            <a:noFill/>
          </p:spPr>
          <p:txBody>
            <a:bodyPr wrap="none" rtlCol="0">
              <a:spAutoFit/>
            </a:bodyPr>
            <a:lstStyle/>
            <a:p>
              <a:r>
                <a:rPr lang="en-US" b="1" dirty="0"/>
                <a:t>V</a:t>
              </a:r>
              <a:r>
                <a:rPr lang="en-US" b="1" baseline="-25000" dirty="0"/>
                <a:t>row,3</a:t>
              </a:r>
              <a:endParaRPr lang="en-US" b="1" dirty="0"/>
            </a:p>
          </p:txBody>
        </p:sp>
        <p:sp>
          <p:nvSpPr>
            <p:cNvPr id="117" name="TextBox 116">
              <a:extLst>
                <a:ext uri="{FF2B5EF4-FFF2-40B4-BE49-F238E27FC236}">
                  <a16:creationId xmlns:a16="http://schemas.microsoft.com/office/drawing/2014/main" id="{64DEC720-92E0-B643-B48B-7269163E1A0C}"/>
                </a:ext>
              </a:extLst>
            </p:cNvPr>
            <p:cNvSpPr txBox="1"/>
            <p:nvPr/>
          </p:nvSpPr>
          <p:spPr>
            <a:xfrm>
              <a:off x="5612973" y="5435001"/>
              <a:ext cx="659017" cy="361759"/>
            </a:xfrm>
            <a:prstGeom prst="rect">
              <a:avLst/>
            </a:prstGeom>
            <a:noFill/>
          </p:spPr>
          <p:txBody>
            <a:bodyPr wrap="none" rtlCol="0">
              <a:spAutoFit/>
            </a:bodyPr>
            <a:lstStyle/>
            <a:p>
              <a:r>
                <a:rPr lang="en-US" b="1" dirty="0"/>
                <a:t>V</a:t>
              </a:r>
              <a:r>
                <a:rPr lang="en-US" b="1" baseline="-25000" dirty="0"/>
                <a:t>row,4</a:t>
              </a:r>
              <a:endParaRPr lang="en-US" b="1" dirty="0"/>
            </a:p>
          </p:txBody>
        </p:sp>
        <p:sp>
          <p:nvSpPr>
            <p:cNvPr id="110" name="Rectangle 109">
              <a:extLst>
                <a:ext uri="{FF2B5EF4-FFF2-40B4-BE49-F238E27FC236}">
                  <a16:creationId xmlns:a16="http://schemas.microsoft.com/office/drawing/2014/main" id="{18442D46-9E3C-9447-BD08-991B67B0C539}"/>
                </a:ext>
              </a:extLst>
            </p:cNvPr>
            <p:cNvSpPr/>
            <p:nvPr/>
          </p:nvSpPr>
          <p:spPr>
            <a:xfrm>
              <a:off x="4060521" y="4643761"/>
              <a:ext cx="801595" cy="3251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Pull-up Transistor</a:t>
              </a:r>
            </a:p>
          </p:txBody>
        </p:sp>
        <p:sp>
          <p:nvSpPr>
            <p:cNvPr id="112" name="Rectangle 111">
              <a:extLst>
                <a:ext uri="{FF2B5EF4-FFF2-40B4-BE49-F238E27FC236}">
                  <a16:creationId xmlns:a16="http://schemas.microsoft.com/office/drawing/2014/main" id="{6E5781D9-AB9E-724B-A23F-E2AC5B70EDE5}"/>
                </a:ext>
              </a:extLst>
            </p:cNvPr>
            <p:cNvSpPr/>
            <p:nvPr/>
          </p:nvSpPr>
          <p:spPr>
            <a:xfrm>
              <a:off x="4063346" y="5049995"/>
              <a:ext cx="801595" cy="3251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200" dirty="0">
                  <a:solidFill>
                    <a:prstClr val="white"/>
                  </a:solidFill>
                </a:rPr>
                <a:t>Pull-up Transistor</a:t>
              </a:r>
            </a:p>
          </p:txBody>
        </p:sp>
        <p:sp>
          <p:nvSpPr>
            <p:cNvPr id="113" name="Rectangle 112">
              <a:extLst>
                <a:ext uri="{FF2B5EF4-FFF2-40B4-BE49-F238E27FC236}">
                  <a16:creationId xmlns:a16="http://schemas.microsoft.com/office/drawing/2014/main" id="{53D7C39E-1D8C-2A42-B7D6-B02554CB3C20}"/>
                </a:ext>
              </a:extLst>
            </p:cNvPr>
            <p:cNvSpPr/>
            <p:nvPr/>
          </p:nvSpPr>
          <p:spPr>
            <a:xfrm>
              <a:off x="4060520" y="5483302"/>
              <a:ext cx="801595" cy="3251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200" dirty="0">
                  <a:solidFill>
                    <a:prstClr val="white"/>
                  </a:solidFill>
                </a:rPr>
                <a:t>Pull-up Transistor</a:t>
              </a:r>
            </a:p>
          </p:txBody>
        </p:sp>
        <p:sp>
          <p:nvSpPr>
            <p:cNvPr id="7" name="Oval 6">
              <a:extLst>
                <a:ext uri="{FF2B5EF4-FFF2-40B4-BE49-F238E27FC236}">
                  <a16:creationId xmlns:a16="http://schemas.microsoft.com/office/drawing/2014/main" id="{B464B0C6-089B-5A49-BADB-20CC74AC3F14}"/>
                </a:ext>
              </a:extLst>
            </p:cNvPr>
            <p:cNvSpPr/>
            <p:nvPr/>
          </p:nvSpPr>
          <p:spPr>
            <a:xfrm>
              <a:off x="3846410" y="4362808"/>
              <a:ext cx="84841" cy="8484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Oval 174">
              <a:extLst>
                <a:ext uri="{FF2B5EF4-FFF2-40B4-BE49-F238E27FC236}">
                  <a16:creationId xmlns:a16="http://schemas.microsoft.com/office/drawing/2014/main" id="{E030F529-907C-324A-A173-7E006146D0C9}"/>
                </a:ext>
              </a:extLst>
            </p:cNvPr>
            <p:cNvSpPr/>
            <p:nvPr/>
          </p:nvSpPr>
          <p:spPr>
            <a:xfrm>
              <a:off x="3857251" y="4769287"/>
              <a:ext cx="84841" cy="8484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Oval 176">
              <a:extLst>
                <a:ext uri="{FF2B5EF4-FFF2-40B4-BE49-F238E27FC236}">
                  <a16:creationId xmlns:a16="http://schemas.microsoft.com/office/drawing/2014/main" id="{4673E8AE-3FC7-614E-BC9E-42275487D58C}"/>
                </a:ext>
              </a:extLst>
            </p:cNvPr>
            <p:cNvSpPr/>
            <p:nvPr/>
          </p:nvSpPr>
          <p:spPr>
            <a:xfrm>
              <a:off x="3847469" y="5174929"/>
              <a:ext cx="84841" cy="8484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Oval 178">
              <a:extLst>
                <a:ext uri="{FF2B5EF4-FFF2-40B4-BE49-F238E27FC236}">
                  <a16:creationId xmlns:a16="http://schemas.microsoft.com/office/drawing/2014/main" id="{61470B02-7A73-7141-8EDA-F1C0522518E4}"/>
                </a:ext>
              </a:extLst>
            </p:cNvPr>
            <p:cNvSpPr/>
            <p:nvPr/>
          </p:nvSpPr>
          <p:spPr>
            <a:xfrm>
              <a:off x="3831090" y="5590568"/>
              <a:ext cx="84841" cy="8484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 name="Group 25">
            <a:extLst>
              <a:ext uri="{FF2B5EF4-FFF2-40B4-BE49-F238E27FC236}">
                <a16:creationId xmlns:a16="http://schemas.microsoft.com/office/drawing/2014/main" id="{35583772-9C8B-B049-8815-44A1C4693A09}"/>
              </a:ext>
            </a:extLst>
          </p:cNvPr>
          <p:cNvGrpSpPr/>
          <p:nvPr/>
        </p:nvGrpSpPr>
        <p:grpSpPr>
          <a:xfrm>
            <a:off x="6733346" y="11945"/>
            <a:ext cx="5322051" cy="3542259"/>
            <a:chOff x="6880479" y="-338"/>
            <a:chExt cx="5363069" cy="3530600"/>
          </a:xfrm>
        </p:grpSpPr>
        <p:pic>
          <p:nvPicPr>
            <p:cNvPr id="14" name="Picture 13">
              <a:extLst>
                <a:ext uri="{FF2B5EF4-FFF2-40B4-BE49-F238E27FC236}">
                  <a16:creationId xmlns:a16="http://schemas.microsoft.com/office/drawing/2014/main" id="{1FA93B01-5D14-1345-B297-7A7118EE4CBE}"/>
                </a:ext>
              </a:extLst>
            </p:cNvPr>
            <p:cNvPicPr>
              <a:picLocks noChangeAspect="1"/>
            </p:cNvPicPr>
            <p:nvPr/>
          </p:nvPicPr>
          <p:blipFill>
            <a:blip r:embed="rId3"/>
            <a:stretch>
              <a:fillRect/>
            </a:stretch>
          </p:blipFill>
          <p:spPr>
            <a:xfrm>
              <a:off x="7909330" y="-338"/>
              <a:ext cx="3721100" cy="3530600"/>
            </a:xfrm>
            <a:prstGeom prst="rect">
              <a:avLst/>
            </a:prstGeom>
          </p:spPr>
        </p:pic>
        <p:sp>
          <p:nvSpPr>
            <p:cNvPr id="21" name="TextBox 20">
              <a:extLst>
                <a:ext uri="{FF2B5EF4-FFF2-40B4-BE49-F238E27FC236}">
                  <a16:creationId xmlns:a16="http://schemas.microsoft.com/office/drawing/2014/main" id="{DF6D05EF-A11E-F646-BAF3-150A2E2A548F}"/>
                </a:ext>
              </a:extLst>
            </p:cNvPr>
            <p:cNvSpPr txBox="1"/>
            <p:nvPr/>
          </p:nvSpPr>
          <p:spPr>
            <a:xfrm>
              <a:off x="8668138" y="2340"/>
              <a:ext cx="898003" cy="369332"/>
            </a:xfrm>
            <a:prstGeom prst="rect">
              <a:avLst/>
            </a:prstGeom>
            <a:noFill/>
          </p:spPr>
          <p:txBody>
            <a:bodyPr wrap="none" rtlCol="0">
              <a:spAutoFit/>
            </a:bodyPr>
            <a:lstStyle/>
            <a:p>
              <a:r>
                <a:rPr lang="en-US" dirty="0"/>
                <a:t>Global?</a:t>
              </a:r>
            </a:p>
          </p:txBody>
        </p:sp>
        <p:sp>
          <p:nvSpPr>
            <p:cNvPr id="180" name="TextBox 179">
              <a:extLst>
                <a:ext uri="{FF2B5EF4-FFF2-40B4-BE49-F238E27FC236}">
                  <a16:creationId xmlns:a16="http://schemas.microsoft.com/office/drawing/2014/main" id="{9E81575B-9327-8C49-9E8C-C642BA652165}"/>
                </a:ext>
              </a:extLst>
            </p:cNvPr>
            <p:cNvSpPr txBox="1"/>
            <p:nvPr/>
          </p:nvSpPr>
          <p:spPr>
            <a:xfrm>
              <a:off x="7169704" y="1321356"/>
              <a:ext cx="739626" cy="369332"/>
            </a:xfrm>
            <a:prstGeom prst="rect">
              <a:avLst/>
            </a:prstGeom>
            <a:noFill/>
          </p:spPr>
          <p:txBody>
            <a:bodyPr wrap="none" rtlCol="0">
              <a:spAutoFit/>
            </a:bodyPr>
            <a:lstStyle/>
            <a:p>
              <a:r>
                <a:rPr lang="en-US" dirty="0"/>
                <a:t>Hi Ref</a:t>
              </a:r>
            </a:p>
          </p:txBody>
        </p:sp>
        <p:sp>
          <p:nvSpPr>
            <p:cNvPr id="181" name="TextBox 180">
              <a:extLst>
                <a:ext uri="{FF2B5EF4-FFF2-40B4-BE49-F238E27FC236}">
                  <a16:creationId xmlns:a16="http://schemas.microsoft.com/office/drawing/2014/main" id="{968B5E5B-B31D-614E-B499-56B00378C6F1}"/>
                </a:ext>
              </a:extLst>
            </p:cNvPr>
            <p:cNvSpPr txBox="1"/>
            <p:nvPr/>
          </p:nvSpPr>
          <p:spPr>
            <a:xfrm>
              <a:off x="7222008" y="2843604"/>
              <a:ext cx="748923" cy="646331"/>
            </a:xfrm>
            <a:prstGeom prst="rect">
              <a:avLst/>
            </a:prstGeom>
            <a:noFill/>
          </p:spPr>
          <p:txBody>
            <a:bodyPr wrap="none" rtlCol="0">
              <a:spAutoFit/>
            </a:bodyPr>
            <a:lstStyle/>
            <a:p>
              <a:r>
                <a:rPr lang="en-US" dirty="0"/>
                <a:t>Select</a:t>
              </a:r>
            </a:p>
            <a:p>
              <a:r>
                <a:rPr lang="en-US" dirty="0"/>
                <a:t>Bits</a:t>
              </a:r>
            </a:p>
          </p:txBody>
        </p:sp>
        <p:sp>
          <p:nvSpPr>
            <p:cNvPr id="182" name="TextBox 181">
              <a:extLst>
                <a:ext uri="{FF2B5EF4-FFF2-40B4-BE49-F238E27FC236}">
                  <a16:creationId xmlns:a16="http://schemas.microsoft.com/office/drawing/2014/main" id="{15601F49-81B2-2E47-8467-BFA9F29D195B}"/>
                </a:ext>
              </a:extLst>
            </p:cNvPr>
            <p:cNvSpPr txBox="1"/>
            <p:nvPr/>
          </p:nvSpPr>
          <p:spPr>
            <a:xfrm>
              <a:off x="11584634" y="1342025"/>
              <a:ext cx="656462" cy="369332"/>
            </a:xfrm>
            <a:prstGeom prst="rect">
              <a:avLst/>
            </a:prstGeom>
            <a:noFill/>
          </p:spPr>
          <p:txBody>
            <a:bodyPr wrap="none" rtlCol="0">
              <a:spAutoFit/>
            </a:bodyPr>
            <a:lstStyle/>
            <a:p>
              <a:r>
                <a:rPr lang="en-US" dirty="0"/>
                <a:t>V</a:t>
              </a:r>
              <a:r>
                <a:rPr lang="en-US" baseline="-25000" dirty="0"/>
                <a:t>row,1</a:t>
              </a:r>
              <a:endParaRPr lang="en-US" dirty="0"/>
            </a:p>
          </p:txBody>
        </p:sp>
        <p:sp>
          <p:nvSpPr>
            <p:cNvPr id="183" name="TextBox 182">
              <a:extLst>
                <a:ext uri="{FF2B5EF4-FFF2-40B4-BE49-F238E27FC236}">
                  <a16:creationId xmlns:a16="http://schemas.microsoft.com/office/drawing/2014/main" id="{AAC7B888-EC39-0445-B880-367224B8464B}"/>
                </a:ext>
              </a:extLst>
            </p:cNvPr>
            <p:cNvSpPr txBox="1"/>
            <p:nvPr/>
          </p:nvSpPr>
          <p:spPr>
            <a:xfrm>
              <a:off x="11584634" y="1780115"/>
              <a:ext cx="656462" cy="369332"/>
            </a:xfrm>
            <a:prstGeom prst="rect">
              <a:avLst/>
            </a:prstGeom>
            <a:noFill/>
          </p:spPr>
          <p:txBody>
            <a:bodyPr wrap="none" rtlCol="0">
              <a:spAutoFit/>
            </a:bodyPr>
            <a:lstStyle/>
            <a:p>
              <a:r>
                <a:rPr lang="en-US" dirty="0"/>
                <a:t>V</a:t>
              </a:r>
              <a:r>
                <a:rPr lang="en-US" baseline="-25000" dirty="0"/>
                <a:t>row,2</a:t>
              </a:r>
              <a:endParaRPr lang="en-US" dirty="0"/>
            </a:p>
          </p:txBody>
        </p:sp>
        <p:sp>
          <p:nvSpPr>
            <p:cNvPr id="184" name="TextBox 183">
              <a:extLst>
                <a:ext uri="{FF2B5EF4-FFF2-40B4-BE49-F238E27FC236}">
                  <a16:creationId xmlns:a16="http://schemas.microsoft.com/office/drawing/2014/main" id="{D228418B-6D11-E741-857A-1C7B6EC9580B}"/>
                </a:ext>
              </a:extLst>
            </p:cNvPr>
            <p:cNvSpPr txBox="1"/>
            <p:nvPr/>
          </p:nvSpPr>
          <p:spPr>
            <a:xfrm>
              <a:off x="11587086" y="2249344"/>
              <a:ext cx="656462" cy="369332"/>
            </a:xfrm>
            <a:prstGeom prst="rect">
              <a:avLst/>
            </a:prstGeom>
            <a:noFill/>
          </p:spPr>
          <p:txBody>
            <a:bodyPr wrap="none" rtlCol="0">
              <a:spAutoFit/>
            </a:bodyPr>
            <a:lstStyle/>
            <a:p>
              <a:r>
                <a:rPr lang="en-US" dirty="0"/>
                <a:t>V</a:t>
              </a:r>
              <a:r>
                <a:rPr lang="en-US" baseline="-25000" dirty="0"/>
                <a:t>row,3</a:t>
              </a:r>
              <a:endParaRPr lang="en-US" dirty="0"/>
            </a:p>
          </p:txBody>
        </p:sp>
        <p:sp>
          <p:nvSpPr>
            <p:cNvPr id="185" name="TextBox 184">
              <a:extLst>
                <a:ext uri="{FF2B5EF4-FFF2-40B4-BE49-F238E27FC236}">
                  <a16:creationId xmlns:a16="http://schemas.microsoft.com/office/drawing/2014/main" id="{B612C54F-0177-244E-AB4B-8E55CF362836}"/>
                </a:ext>
              </a:extLst>
            </p:cNvPr>
            <p:cNvSpPr txBox="1"/>
            <p:nvPr/>
          </p:nvSpPr>
          <p:spPr>
            <a:xfrm>
              <a:off x="11584634" y="2691701"/>
              <a:ext cx="656462" cy="369332"/>
            </a:xfrm>
            <a:prstGeom prst="rect">
              <a:avLst/>
            </a:prstGeom>
            <a:noFill/>
          </p:spPr>
          <p:txBody>
            <a:bodyPr wrap="none" rtlCol="0">
              <a:spAutoFit/>
            </a:bodyPr>
            <a:lstStyle/>
            <a:p>
              <a:r>
                <a:rPr lang="en-US" dirty="0"/>
                <a:t>V</a:t>
              </a:r>
              <a:r>
                <a:rPr lang="en-US" baseline="-25000" dirty="0"/>
                <a:t>row,4</a:t>
              </a:r>
              <a:endParaRPr lang="en-US" dirty="0"/>
            </a:p>
          </p:txBody>
        </p:sp>
        <p:sp>
          <p:nvSpPr>
            <p:cNvPr id="24" name="TextBox 23">
              <a:extLst>
                <a:ext uri="{FF2B5EF4-FFF2-40B4-BE49-F238E27FC236}">
                  <a16:creationId xmlns:a16="http://schemas.microsoft.com/office/drawing/2014/main" id="{478A01EE-38C5-B24E-AC73-8B4E362E3095}"/>
                </a:ext>
              </a:extLst>
            </p:cNvPr>
            <p:cNvSpPr txBox="1"/>
            <p:nvPr/>
          </p:nvSpPr>
          <p:spPr>
            <a:xfrm>
              <a:off x="6880479" y="346464"/>
              <a:ext cx="1454146" cy="460145"/>
            </a:xfrm>
            <a:prstGeom prst="rect">
              <a:avLst/>
            </a:prstGeom>
            <a:noFill/>
          </p:spPr>
          <p:txBody>
            <a:bodyPr wrap="none" rtlCol="0">
              <a:spAutoFit/>
            </a:bodyPr>
            <a:lstStyle/>
            <a:p>
              <a:r>
                <a:rPr lang="en-US" sz="2400" b="1" dirty="0"/>
                <a:t>Global off</a:t>
              </a:r>
            </a:p>
          </p:txBody>
        </p:sp>
        <p:sp>
          <p:nvSpPr>
            <p:cNvPr id="25" name="TextBox 24">
              <a:extLst>
                <a:ext uri="{FF2B5EF4-FFF2-40B4-BE49-F238E27FC236}">
                  <a16:creationId xmlns:a16="http://schemas.microsoft.com/office/drawing/2014/main" id="{9451AB3E-C9A0-1347-8211-2C8D53B11040}"/>
                </a:ext>
              </a:extLst>
            </p:cNvPr>
            <p:cNvSpPr txBox="1"/>
            <p:nvPr/>
          </p:nvSpPr>
          <p:spPr>
            <a:xfrm>
              <a:off x="11204444" y="2570288"/>
              <a:ext cx="295274" cy="369332"/>
            </a:xfrm>
            <a:prstGeom prst="rect">
              <a:avLst/>
            </a:prstGeom>
            <a:noFill/>
          </p:spPr>
          <p:txBody>
            <a:bodyPr wrap="none" rtlCol="0">
              <a:spAutoFit/>
            </a:bodyPr>
            <a:lstStyle/>
            <a:p>
              <a:r>
                <a:rPr lang="en-US" b="1" dirty="0"/>
                <a:t>Z</a:t>
              </a:r>
            </a:p>
          </p:txBody>
        </p:sp>
        <p:sp>
          <p:nvSpPr>
            <p:cNvPr id="187" name="TextBox 186">
              <a:extLst>
                <a:ext uri="{FF2B5EF4-FFF2-40B4-BE49-F238E27FC236}">
                  <a16:creationId xmlns:a16="http://schemas.microsoft.com/office/drawing/2014/main" id="{C302BF01-173B-FC47-AEF4-6AD208AE3739}"/>
                </a:ext>
              </a:extLst>
            </p:cNvPr>
            <p:cNvSpPr txBox="1"/>
            <p:nvPr/>
          </p:nvSpPr>
          <p:spPr>
            <a:xfrm>
              <a:off x="11187693" y="1189908"/>
              <a:ext cx="330540" cy="369332"/>
            </a:xfrm>
            <a:prstGeom prst="rect">
              <a:avLst/>
            </a:prstGeom>
            <a:noFill/>
          </p:spPr>
          <p:txBody>
            <a:bodyPr wrap="none" rtlCol="0">
              <a:spAutoFit/>
            </a:bodyPr>
            <a:lstStyle/>
            <a:p>
              <a:r>
                <a:rPr lang="en-US" b="1" dirty="0"/>
                <a:t>H</a:t>
              </a:r>
            </a:p>
          </p:txBody>
        </p:sp>
        <p:sp>
          <p:nvSpPr>
            <p:cNvPr id="188" name="TextBox 187">
              <a:extLst>
                <a:ext uri="{FF2B5EF4-FFF2-40B4-BE49-F238E27FC236}">
                  <a16:creationId xmlns:a16="http://schemas.microsoft.com/office/drawing/2014/main" id="{5F2A0183-D03E-5A46-A61D-DF300DAAE40B}"/>
                </a:ext>
              </a:extLst>
            </p:cNvPr>
            <p:cNvSpPr txBox="1"/>
            <p:nvPr/>
          </p:nvSpPr>
          <p:spPr>
            <a:xfrm>
              <a:off x="11202454" y="2102029"/>
              <a:ext cx="295274" cy="369332"/>
            </a:xfrm>
            <a:prstGeom prst="rect">
              <a:avLst/>
            </a:prstGeom>
            <a:noFill/>
          </p:spPr>
          <p:txBody>
            <a:bodyPr wrap="none" rtlCol="0">
              <a:spAutoFit/>
            </a:bodyPr>
            <a:lstStyle/>
            <a:p>
              <a:r>
                <a:rPr lang="en-US" b="1" dirty="0"/>
                <a:t>Z</a:t>
              </a:r>
            </a:p>
          </p:txBody>
        </p:sp>
        <p:sp>
          <p:nvSpPr>
            <p:cNvPr id="189" name="TextBox 188">
              <a:extLst>
                <a:ext uri="{FF2B5EF4-FFF2-40B4-BE49-F238E27FC236}">
                  <a16:creationId xmlns:a16="http://schemas.microsoft.com/office/drawing/2014/main" id="{E0F733E5-172E-CE41-90DD-D46FEB968527}"/>
                </a:ext>
              </a:extLst>
            </p:cNvPr>
            <p:cNvSpPr txBox="1"/>
            <p:nvPr/>
          </p:nvSpPr>
          <p:spPr>
            <a:xfrm>
              <a:off x="11202454" y="1651583"/>
              <a:ext cx="295274" cy="369332"/>
            </a:xfrm>
            <a:prstGeom prst="rect">
              <a:avLst/>
            </a:prstGeom>
            <a:noFill/>
          </p:spPr>
          <p:txBody>
            <a:bodyPr wrap="none" rtlCol="0">
              <a:spAutoFit/>
            </a:bodyPr>
            <a:lstStyle/>
            <a:p>
              <a:r>
                <a:rPr lang="en-US" b="1" dirty="0"/>
                <a:t>Z</a:t>
              </a:r>
            </a:p>
          </p:txBody>
        </p:sp>
      </p:grpSp>
      <p:cxnSp>
        <p:nvCxnSpPr>
          <p:cNvPr id="30" name="Straight Connector 29">
            <a:extLst>
              <a:ext uri="{FF2B5EF4-FFF2-40B4-BE49-F238E27FC236}">
                <a16:creationId xmlns:a16="http://schemas.microsoft.com/office/drawing/2014/main" id="{ADF755AA-81B5-D24A-AF36-9128341BF35D}"/>
              </a:ext>
            </a:extLst>
          </p:cNvPr>
          <p:cNvCxnSpPr/>
          <p:nvPr/>
        </p:nvCxnSpPr>
        <p:spPr>
          <a:xfrm>
            <a:off x="6596743" y="-338"/>
            <a:ext cx="0" cy="6858338"/>
          </a:xfrm>
          <a:prstGeom prst="line">
            <a:avLst/>
          </a:prstGeom>
          <a:ln>
            <a:prstDash val="lgDash"/>
          </a:ln>
        </p:spPr>
        <p:style>
          <a:lnRef idx="1">
            <a:schemeClr val="accent1"/>
          </a:lnRef>
          <a:fillRef idx="0">
            <a:schemeClr val="accent1"/>
          </a:fillRef>
          <a:effectRef idx="0">
            <a:schemeClr val="accent1"/>
          </a:effectRef>
          <a:fontRef idx="minor">
            <a:schemeClr val="tx1"/>
          </a:fontRef>
        </p:style>
      </p:cxnSp>
      <p:grpSp>
        <p:nvGrpSpPr>
          <p:cNvPr id="219" name="Group 218">
            <a:extLst>
              <a:ext uri="{FF2B5EF4-FFF2-40B4-BE49-F238E27FC236}">
                <a16:creationId xmlns:a16="http://schemas.microsoft.com/office/drawing/2014/main" id="{80CCA943-1D6A-654F-8ACC-CA35F5B91296}"/>
              </a:ext>
            </a:extLst>
          </p:cNvPr>
          <p:cNvGrpSpPr/>
          <p:nvPr/>
        </p:nvGrpSpPr>
        <p:grpSpPr>
          <a:xfrm>
            <a:off x="6805924" y="3487600"/>
            <a:ext cx="5322051" cy="3329207"/>
            <a:chOff x="6880479" y="114495"/>
            <a:chExt cx="5363069" cy="3318249"/>
          </a:xfrm>
        </p:grpSpPr>
        <p:pic>
          <p:nvPicPr>
            <p:cNvPr id="220" name="Picture 219">
              <a:extLst>
                <a:ext uri="{FF2B5EF4-FFF2-40B4-BE49-F238E27FC236}">
                  <a16:creationId xmlns:a16="http://schemas.microsoft.com/office/drawing/2014/main" id="{3F8556D5-F862-4E4C-9D0E-287AB938C85E}"/>
                </a:ext>
              </a:extLst>
            </p:cNvPr>
            <p:cNvPicPr>
              <a:picLocks noChangeAspect="1"/>
            </p:cNvPicPr>
            <p:nvPr/>
          </p:nvPicPr>
          <p:blipFill>
            <a:blip r:embed="rId4"/>
            <a:stretch>
              <a:fillRect/>
            </a:stretch>
          </p:blipFill>
          <p:spPr>
            <a:xfrm>
              <a:off x="7909330" y="121249"/>
              <a:ext cx="3721100" cy="3287424"/>
            </a:xfrm>
            <a:prstGeom prst="rect">
              <a:avLst/>
            </a:prstGeom>
          </p:spPr>
        </p:pic>
        <p:sp>
          <p:nvSpPr>
            <p:cNvPr id="221" name="TextBox 220">
              <a:extLst>
                <a:ext uri="{FF2B5EF4-FFF2-40B4-BE49-F238E27FC236}">
                  <a16:creationId xmlns:a16="http://schemas.microsoft.com/office/drawing/2014/main" id="{37D61B11-175D-B64A-AF90-9DFD568965D2}"/>
                </a:ext>
              </a:extLst>
            </p:cNvPr>
            <p:cNvSpPr txBox="1"/>
            <p:nvPr/>
          </p:nvSpPr>
          <p:spPr>
            <a:xfrm>
              <a:off x="8728918" y="114495"/>
              <a:ext cx="898003" cy="369332"/>
            </a:xfrm>
            <a:prstGeom prst="rect">
              <a:avLst/>
            </a:prstGeom>
            <a:noFill/>
          </p:spPr>
          <p:txBody>
            <a:bodyPr wrap="none" rtlCol="0">
              <a:spAutoFit/>
            </a:bodyPr>
            <a:lstStyle/>
            <a:p>
              <a:r>
                <a:rPr lang="en-US" dirty="0"/>
                <a:t>Global?</a:t>
              </a:r>
            </a:p>
          </p:txBody>
        </p:sp>
        <p:sp>
          <p:nvSpPr>
            <p:cNvPr id="222" name="TextBox 221">
              <a:extLst>
                <a:ext uri="{FF2B5EF4-FFF2-40B4-BE49-F238E27FC236}">
                  <a16:creationId xmlns:a16="http://schemas.microsoft.com/office/drawing/2014/main" id="{5E563EE2-E077-EC44-984F-6AE875064384}"/>
                </a:ext>
              </a:extLst>
            </p:cNvPr>
            <p:cNvSpPr txBox="1"/>
            <p:nvPr/>
          </p:nvSpPr>
          <p:spPr>
            <a:xfrm>
              <a:off x="7292580" y="1395628"/>
              <a:ext cx="739626" cy="369332"/>
            </a:xfrm>
            <a:prstGeom prst="rect">
              <a:avLst/>
            </a:prstGeom>
            <a:noFill/>
          </p:spPr>
          <p:txBody>
            <a:bodyPr wrap="none" rtlCol="0">
              <a:spAutoFit/>
            </a:bodyPr>
            <a:lstStyle/>
            <a:p>
              <a:r>
                <a:rPr lang="en-US" dirty="0"/>
                <a:t>Hi Ref</a:t>
              </a:r>
            </a:p>
          </p:txBody>
        </p:sp>
        <p:sp>
          <p:nvSpPr>
            <p:cNvPr id="223" name="TextBox 222">
              <a:extLst>
                <a:ext uri="{FF2B5EF4-FFF2-40B4-BE49-F238E27FC236}">
                  <a16:creationId xmlns:a16="http://schemas.microsoft.com/office/drawing/2014/main" id="{FCCFAE3D-A7F7-1340-984D-E8EA67DB8FBC}"/>
                </a:ext>
              </a:extLst>
            </p:cNvPr>
            <p:cNvSpPr txBox="1"/>
            <p:nvPr/>
          </p:nvSpPr>
          <p:spPr>
            <a:xfrm>
              <a:off x="7283283" y="2786413"/>
              <a:ext cx="748923" cy="646331"/>
            </a:xfrm>
            <a:prstGeom prst="rect">
              <a:avLst/>
            </a:prstGeom>
            <a:noFill/>
          </p:spPr>
          <p:txBody>
            <a:bodyPr wrap="none" rtlCol="0">
              <a:spAutoFit/>
            </a:bodyPr>
            <a:lstStyle/>
            <a:p>
              <a:r>
                <a:rPr lang="en-US" dirty="0"/>
                <a:t>Select</a:t>
              </a:r>
            </a:p>
            <a:p>
              <a:r>
                <a:rPr lang="en-US" dirty="0"/>
                <a:t>Bits</a:t>
              </a:r>
            </a:p>
          </p:txBody>
        </p:sp>
        <p:sp>
          <p:nvSpPr>
            <p:cNvPr id="224" name="TextBox 223">
              <a:extLst>
                <a:ext uri="{FF2B5EF4-FFF2-40B4-BE49-F238E27FC236}">
                  <a16:creationId xmlns:a16="http://schemas.microsoft.com/office/drawing/2014/main" id="{0A24BCEB-F6CE-DF42-AEDD-27EFEE3B97BD}"/>
                </a:ext>
              </a:extLst>
            </p:cNvPr>
            <p:cNvSpPr txBox="1"/>
            <p:nvPr/>
          </p:nvSpPr>
          <p:spPr>
            <a:xfrm>
              <a:off x="11584634" y="1342025"/>
              <a:ext cx="656462" cy="369332"/>
            </a:xfrm>
            <a:prstGeom prst="rect">
              <a:avLst/>
            </a:prstGeom>
            <a:noFill/>
          </p:spPr>
          <p:txBody>
            <a:bodyPr wrap="none" rtlCol="0">
              <a:spAutoFit/>
            </a:bodyPr>
            <a:lstStyle/>
            <a:p>
              <a:r>
                <a:rPr lang="en-US" dirty="0"/>
                <a:t>V</a:t>
              </a:r>
              <a:r>
                <a:rPr lang="en-US" baseline="-25000" dirty="0"/>
                <a:t>row,1</a:t>
              </a:r>
              <a:endParaRPr lang="en-US" dirty="0"/>
            </a:p>
          </p:txBody>
        </p:sp>
        <p:sp>
          <p:nvSpPr>
            <p:cNvPr id="225" name="TextBox 224">
              <a:extLst>
                <a:ext uri="{FF2B5EF4-FFF2-40B4-BE49-F238E27FC236}">
                  <a16:creationId xmlns:a16="http://schemas.microsoft.com/office/drawing/2014/main" id="{260511FA-D0C8-5E44-8BC1-E427C0A0ACB8}"/>
                </a:ext>
              </a:extLst>
            </p:cNvPr>
            <p:cNvSpPr txBox="1"/>
            <p:nvPr/>
          </p:nvSpPr>
          <p:spPr>
            <a:xfrm>
              <a:off x="11584634" y="1780115"/>
              <a:ext cx="656462" cy="369332"/>
            </a:xfrm>
            <a:prstGeom prst="rect">
              <a:avLst/>
            </a:prstGeom>
            <a:noFill/>
          </p:spPr>
          <p:txBody>
            <a:bodyPr wrap="none" rtlCol="0">
              <a:spAutoFit/>
            </a:bodyPr>
            <a:lstStyle/>
            <a:p>
              <a:r>
                <a:rPr lang="en-US" dirty="0"/>
                <a:t>V</a:t>
              </a:r>
              <a:r>
                <a:rPr lang="en-US" baseline="-25000" dirty="0"/>
                <a:t>row,2</a:t>
              </a:r>
              <a:endParaRPr lang="en-US" dirty="0"/>
            </a:p>
          </p:txBody>
        </p:sp>
        <p:sp>
          <p:nvSpPr>
            <p:cNvPr id="226" name="TextBox 225">
              <a:extLst>
                <a:ext uri="{FF2B5EF4-FFF2-40B4-BE49-F238E27FC236}">
                  <a16:creationId xmlns:a16="http://schemas.microsoft.com/office/drawing/2014/main" id="{9B8BEB1D-5C98-D94F-A78A-339DFBD8A491}"/>
                </a:ext>
              </a:extLst>
            </p:cNvPr>
            <p:cNvSpPr txBox="1"/>
            <p:nvPr/>
          </p:nvSpPr>
          <p:spPr>
            <a:xfrm>
              <a:off x="11587086" y="2249344"/>
              <a:ext cx="656462" cy="369332"/>
            </a:xfrm>
            <a:prstGeom prst="rect">
              <a:avLst/>
            </a:prstGeom>
            <a:noFill/>
          </p:spPr>
          <p:txBody>
            <a:bodyPr wrap="none" rtlCol="0">
              <a:spAutoFit/>
            </a:bodyPr>
            <a:lstStyle/>
            <a:p>
              <a:r>
                <a:rPr lang="en-US" dirty="0"/>
                <a:t>V</a:t>
              </a:r>
              <a:r>
                <a:rPr lang="en-US" baseline="-25000" dirty="0"/>
                <a:t>row,3</a:t>
              </a:r>
              <a:endParaRPr lang="en-US" dirty="0"/>
            </a:p>
          </p:txBody>
        </p:sp>
        <p:sp>
          <p:nvSpPr>
            <p:cNvPr id="227" name="TextBox 226">
              <a:extLst>
                <a:ext uri="{FF2B5EF4-FFF2-40B4-BE49-F238E27FC236}">
                  <a16:creationId xmlns:a16="http://schemas.microsoft.com/office/drawing/2014/main" id="{EFD85D2D-FC9B-4644-8448-575DE92B05D5}"/>
                </a:ext>
              </a:extLst>
            </p:cNvPr>
            <p:cNvSpPr txBox="1"/>
            <p:nvPr/>
          </p:nvSpPr>
          <p:spPr>
            <a:xfrm>
              <a:off x="11584634" y="2691701"/>
              <a:ext cx="656462" cy="369332"/>
            </a:xfrm>
            <a:prstGeom prst="rect">
              <a:avLst/>
            </a:prstGeom>
            <a:noFill/>
          </p:spPr>
          <p:txBody>
            <a:bodyPr wrap="none" rtlCol="0">
              <a:spAutoFit/>
            </a:bodyPr>
            <a:lstStyle/>
            <a:p>
              <a:r>
                <a:rPr lang="en-US" dirty="0"/>
                <a:t>V</a:t>
              </a:r>
              <a:r>
                <a:rPr lang="en-US" baseline="-25000" dirty="0"/>
                <a:t>row,4</a:t>
              </a:r>
              <a:endParaRPr lang="en-US" dirty="0"/>
            </a:p>
          </p:txBody>
        </p:sp>
        <p:sp>
          <p:nvSpPr>
            <p:cNvPr id="228" name="TextBox 227">
              <a:extLst>
                <a:ext uri="{FF2B5EF4-FFF2-40B4-BE49-F238E27FC236}">
                  <a16:creationId xmlns:a16="http://schemas.microsoft.com/office/drawing/2014/main" id="{64E3E058-DA97-0B46-835D-0623E746455B}"/>
                </a:ext>
              </a:extLst>
            </p:cNvPr>
            <p:cNvSpPr txBox="1"/>
            <p:nvPr/>
          </p:nvSpPr>
          <p:spPr>
            <a:xfrm>
              <a:off x="6880479" y="346464"/>
              <a:ext cx="1423453" cy="460145"/>
            </a:xfrm>
            <a:prstGeom prst="rect">
              <a:avLst/>
            </a:prstGeom>
            <a:noFill/>
          </p:spPr>
          <p:txBody>
            <a:bodyPr wrap="none" rtlCol="0">
              <a:spAutoFit/>
            </a:bodyPr>
            <a:lstStyle/>
            <a:p>
              <a:r>
                <a:rPr lang="en-US" sz="2400" b="1" dirty="0"/>
                <a:t>Global on</a:t>
              </a:r>
            </a:p>
          </p:txBody>
        </p:sp>
        <p:sp>
          <p:nvSpPr>
            <p:cNvPr id="230" name="TextBox 229">
              <a:extLst>
                <a:ext uri="{FF2B5EF4-FFF2-40B4-BE49-F238E27FC236}">
                  <a16:creationId xmlns:a16="http://schemas.microsoft.com/office/drawing/2014/main" id="{E2215677-D21C-F748-BB22-E82BC4EDC159}"/>
                </a:ext>
              </a:extLst>
            </p:cNvPr>
            <p:cNvSpPr txBox="1"/>
            <p:nvPr/>
          </p:nvSpPr>
          <p:spPr>
            <a:xfrm>
              <a:off x="11187693" y="1264310"/>
              <a:ext cx="330540" cy="369332"/>
            </a:xfrm>
            <a:prstGeom prst="rect">
              <a:avLst/>
            </a:prstGeom>
            <a:noFill/>
          </p:spPr>
          <p:txBody>
            <a:bodyPr wrap="none" rtlCol="0">
              <a:spAutoFit/>
            </a:bodyPr>
            <a:lstStyle/>
            <a:p>
              <a:r>
                <a:rPr lang="en-US" b="1" dirty="0"/>
                <a:t>H</a:t>
              </a:r>
            </a:p>
          </p:txBody>
        </p:sp>
      </p:grpSp>
      <p:cxnSp>
        <p:nvCxnSpPr>
          <p:cNvPr id="190" name="Straight Connector 189">
            <a:extLst>
              <a:ext uri="{FF2B5EF4-FFF2-40B4-BE49-F238E27FC236}">
                <a16:creationId xmlns:a16="http://schemas.microsoft.com/office/drawing/2014/main" id="{F5AC22C7-1565-0349-98FC-28B21FCB2B76}"/>
              </a:ext>
            </a:extLst>
          </p:cNvPr>
          <p:cNvCxnSpPr>
            <a:cxnSpLocks/>
          </p:cNvCxnSpPr>
          <p:nvPr/>
        </p:nvCxnSpPr>
        <p:spPr>
          <a:xfrm>
            <a:off x="6596743" y="3476936"/>
            <a:ext cx="5595257" cy="0"/>
          </a:xfrm>
          <a:prstGeom prst="line">
            <a:avLst/>
          </a:prstGeom>
          <a:ln>
            <a:prstDash val="lgDash"/>
          </a:ln>
        </p:spPr>
        <p:style>
          <a:lnRef idx="1">
            <a:schemeClr val="accent1"/>
          </a:lnRef>
          <a:fillRef idx="0">
            <a:schemeClr val="accent1"/>
          </a:fillRef>
          <a:effectRef idx="0">
            <a:schemeClr val="accent1"/>
          </a:effectRef>
          <a:fontRef idx="minor">
            <a:schemeClr val="tx1"/>
          </a:fontRef>
        </p:style>
      </p:cxnSp>
      <p:sp>
        <p:nvSpPr>
          <p:cNvPr id="233" name="TextBox 232">
            <a:extLst>
              <a:ext uri="{FF2B5EF4-FFF2-40B4-BE49-F238E27FC236}">
                <a16:creationId xmlns:a16="http://schemas.microsoft.com/office/drawing/2014/main" id="{DA71FEAD-7439-C241-965E-657936AF6004}"/>
              </a:ext>
            </a:extLst>
          </p:cNvPr>
          <p:cNvSpPr txBox="1"/>
          <p:nvPr/>
        </p:nvSpPr>
        <p:spPr>
          <a:xfrm>
            <a:off x="11080195" y="5129214"/>
            <a:ext cx="328012" cy="370552"/>
          </a:xfrm>
          <a:prstGeom prst="rect">
            <a:avLst/>
          </a:prstGeom>
          <a:noFill/>
        </p:spPr>
        <p:txBody>
          <a:bodyPr wrap="none" rtlCol="0">
            <a:spAutoFit/>
          </a:bodyPr>
          <a:lstStyle/>
          <a:p>
            <a:r>
              <a:rPr lang="en-US" b="1" dirty="0"/>
              <a:t>H</a:t>
            </a:r>
          </a:p>
        </p:txBody>
      </p:sp>
      <p:sp>
        <p:nvSpPr>
          <p:cNvPr id="234" name="TextBox 233">
            <a:extLst>
              <a:ext uri="{FF2B5EF4-FFF2-40B4-BE49-F238E27FC236}">
                <a16:creationId xmlns:a16="http://schemas.microsoft.com/office/drawing/2014/main" id="{24947E05-E785-B544-B9E0-8852F6E0A7C3}"/>
              </a:ext>
            </a:extLst>
          </p:cNvPr>
          <p:cNvSpPr txBox="1"/>
          <p:nvPr/>
        </p:nvSpPr>
        <p:spPr>
          <a:xfrm>
            <a:off x="11080195" y="5559285"/>
            <a:ext cx="328012" cy="370552"/>
          </a:xfrm>
          <a:prstGeom prst="rect">
            <a:avLst/>
          </a:prstGeom>
          <a:noFill/>
        </p:spPr>
        <p:txBody>
          <a:bodyPr wrap="none" rtlCol="0">
            <a:spAutoFit/>
          </a:bodyPr>
          <a:lstStyle/>
          <a:p>
            <a:r>
              <a:rPr lang="en-US" b="1" dirty="0"/>
              <a:t>H</a:t>
            </a:r>
          </a:p>
        </p:txBody>
      </p:sp>
      <p:sp>
        <p:nvSpPr>
          <p:cNvPr id="235" name="TextBox 234">
            <a:extLst>
              <a:ext uri="{FF2B5EF4-FFF2-40B4-BE49-F238E27FC236}">
                <a16:creationId xmlns:a16="http://schemas.microsoft.com/office/drawing/2014/main" id="{5A240C5A-B15C-1A49-8E92-564ED375CF67}"/>
              </a:ext>
            </a:extLst>
          </p:cNvPr>
          <p:cNvSpPr txBox="1"/>
          <p:nvPr/>
        </p:nvSpPr>
        <p:spPr>
          <a:xfrm>
            <a:off x="11086345" y="5989356"/>
            <a:ext cx="328012" cy="370552"/>
          </a:xfrm>
          <a:prstGeom prst="rect">
            <a:avLst/>
          </a:prstGeom>
          <a:noFill/>
        </p:spPr>
        <p:txBody>
          <a:bodyPr wrap="none" rtlCol="0">
            <a:spAutoFit/>
          </a:bodyPr>
          <a:lstStyle/>
          <a:p>
            <a:r>
              <a:rPr lang="en-US" b="1" dirty="0"/>
              <a:t>H</a:t>
            </a:r>
          </a:p>
        </p:txBody>
      </p:sp>
    </p:spTree>
    <p:extLst>
      <p:ext uri="{BB962C8B-B14F-4D97-AF65-F5344CB8AC3E}">
        <p14:creationId xmlns:p14="http://schemas.microsoft.com/office/powerpoint/2010/main" val="13696572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2F17F7-F251-3B45-B6BE-825D39CB8299}"/>
              </a:ext>
            </a:extLst>
          </p:cNvPr>
          <p:cNvSpPr>
            <a:spLocks noGrp="1"/>
          </p:cNvSpPr>
          <p:nvPr>
            <p:ph type="title"/>
          </p:nvPr>
        </p:nvSpPr>
        <p:spPr/>
        <p:txBody>
          <a:bodyPr/>
          <a:lstStyle/>
          <a:p>
            <a:r>
              <a:rPr lang="en-US" dirty="0"/>
              <a:t>Island-Style Architecture</a:t>
            </a:r>
          </a:p>
        </p:txBody>
      </p:sp>
      <p:grpSp>
        <p:nvGrpSpPr>
          <p:cNvPr id="71" name="Group 70">
            <a:extLst>
              <a:ext uri="{FF2B5EF4-FFF2-40B4-BE49-F238E27FC236}">
                <a16:creationId xmlns:a16="http://schemas.microsoft.com/office/drawing/2014/main" id="{AA2D0FBD-C6DE-7F48-8DC4-97B6E62AA39D}"/>
              </a:ext>
            </a:extLst>
          </p:cNvPr>
          <p:cNvGrpSpPr/>
          <p:nvPr/>
        </p:nvGrpSpPr>
        <p:grpSpPr>
          <a:xfrm>
            <a:off x="7976413" y="2411408"/>
            <a:ext cx="3067664" cy="3012371"/>
            <a:chOff x="1342103" y="2851963"/>
            <a:chExt cx="3067664" cy="3012371"/>
          </a:xfrm>
        </p:grpSpPr>
        <p:sp>
          <p:nvSpPr>
            <p:cNvPr id="4" name="Rectangle 3">
              <a:extLst>
                <a:ext uri="{FF2B5EF4-FFF2-40B4-BE49-F238E27FC236}">
                  <a16:creationId xmlns:a16="http://schemas.microsoft.com/office/drawing/2014/main" id="{F2709EAD-B320-B247-803B-C1058A38391F}"/>
                </a:ext>
              </a:extLst>
            </p:cNvPr>
            <p:cNvSpPr/>
            <p:nvPr/>
          </p:nvSpPr>
          <p:spPr>
            <a:xfrm>
              <a:off x="1696065" y="3200400"/>
              <a:ext cx="1002890" cy="100289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CB</a:t>
              </a:r>
            </a:p>
          </p:txBody>
        </p:sp>
        <p:sp>
          <p:nvSpPr>
            <p:cNvPr id="5" name="Rectangle 4">
              <a:extLst>
                <a:ext uri="{FF2B5EF4-FFF2-40B4-BE49-F238E27FC236}">
                  <a16:creationId xmlns:a16="http://schemas.microsoft.com/office/drawing/2014/main" id="{33AF5A68-039E-404C-BF4C-2EA80F086557}"/>
                </a:ext>
              </a:extLst>
            </p:cNvPr>
            <p:cNvSpPr/>
            <p:nvPr/>
          </p:nvSpPr>
          <p:spPr>
            <a:xfrm>
              <a:off x="1696065" y="4513006"/>
              <a:ext cx="1002890" cy="10028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PE</a:t>
              </a:r>
            </a:p>
          </p:txBody>
        </p:sp>
        <p:sp>
          <p:nvSpPr>
            <p:cNvPr id="6" name="Rectangle 5">
              <a:extLst>
                <a:ext uri="{FF2B5EF4-FFF2-40B4-BE49-F238E27FC236}">
                  <a16:creationId xmlns:a16="http://schemas.microsoft.com/office/drawing/2014/main" id="{A270EEC2-6317-AC4B-B3B6-BD7341881AE4}"/>
                </a:ext>
              </a:extLst>
            </p:cNvPr>
            <p:cNvSpPr/>
            <p:nvPr/>
          </p:nvSpPr>
          <p:spPr>
            <a:xfrm>
              <a:off x="3052916" y="4513006"/>
              <a:ext cx="1002890" cy="100289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CB</a:t>
              </a:r>
            </a:p>
          </p:txBody>
        </p:sp>
        <p:sp>
          <p:nvSpPr>
            <p:cNvPr id="7" name="Rectangle 6">
              <a:extLst>
                <a:ext uri="{FF2B5EF4-FFF2-40B4-BE49-F238E27FC236}">
                  <a16:creationId xmlns:a16="http://schemas.microsoft.com/office/drawing/2014/main" id="{B9AA41CB-C8D0-684A-8A7C-2BD871118FE6}"/>
                </a:ext>
              </a:extLst>
            </p:cNvPr>
            <p:cNvSpPr/>
            <p:nvPr/>
          </p:nvSpPr>
          <p:spPr>
            <a:xfrm>
              <a:off x="3052916" y="3200400"/>
              <a:ext cx="1002890" cy="100289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SB</a:t>
              </a:r>
            </a:p>
          </p:txBody>
        </p:sp>
        <p:grpSp>
          <p:nvGrpSpPr>
            <p:cNvPr id="27" name="Group 26">
              <a:extLst>
                <a:ext uri="{FF2B5EF4-FFF2-40B4-BE49-F238E27FC236}">
                  <a16:creationId xmlns:a16="http://schemas.microsoft.com/office/drawing/2014/main" id="{12FE2CD4-CE81-0946-B24D-1E98562F046A}"/>
                </a:ext>
              </a:extLst>
            </p:cNvPr>
            <p:cNvGrpSpPr/>
            <p:nvPr/>
          </p:nvGrpSpPr>
          <p:grpSpPr>
            <a:xfrm>
              <a:off x="2698950" y="3314700"/>
              <a:ext cx="353964" cy="774290"/>
              <a:chOff x="2698952" y="3325761"/>
              <a:chExt cx="353964" cy="774290"/>
            </a:xfrm>
          </p:grpSpPr>
          <p:cxnSp>
            <p:nvCxnSpPr>
              <p:cNvPr id="9" name="Straight Connector 8">
                <a:extLst>
                  <a:ext uri="{FF2B5EF4-FFF2-40B4-BE49-F238E27FC236}">
                    <a16:creationId xmlns:a16="http://schemas.microsoft.com/office/drawing/2014/main" id="{7A0F0FDB-9ED2-E844-B45E-0E143A191E0B}"/>
                  </a:ext>
                </a:extLst>
              </p:cNvPr>
              <p:cNvCxnSpPr/>
              <p:nvPr/>
            </p:nvCxnSpPr>
            <p:spPr>
              <a:xfrm flipH="1">
                <a:off x="2698955" y="332576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57A8AB35-A64F-444B-B196-A02EDF661722}"/>
                  </a:ext>
                </a:extLst>
              </p:cNvPr>
              <p:cNvCxnSpPr/>
              <p:nvPr/>
            </p:nvCxnSpPr>
            <p:spPr>
              <a:xfrm flipH="1">
                <a:off x="2698954" y="35961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EAA32C56-AE38-8C4E-9E21-57508365902E}"/>
                  </a:ext>
                </a:extLst>
              </p:cNvPr>
              <p:cNvCxnSpPr/>
              <p:nvPr/>
            </p:nvCxnSpPr>
            <p:spPr>
              <a:xfrm flipH="1">
                <a:off x="2698953" y="38370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7AA16C6-E7F1-2842-985E-1504D2B18880}"/>
                  </a:ext>
                </a:extLst>
              </p:cNvPr>
              <p:cNvCxnSpPr/>
              <p:nvPr/>
            </p:nvCxnSpPr>
            <p:spPr>
              <a:xfrm flipH="1">
                <a:off x="2698952" y="410005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cxnSp>
          <p:nvCxnSpPr>
            <p:cNvPr id="13" name="Straight Connector 12">
              <a:extLst>
                <a:ext uri="{FF2B5EF4-FFF2-40B4-BE49-F238E27FC236}">
                  <a16:creationId xmlns:a16="http://schemas.microsoft.com/office/drawing/2014/main" id="{00146F4F-6242-7B46-A7E9-997DB13A0FE9}"/>
                </a:ext>
              </a:extLst>
            </p:cNvPr>
            <p:cNvCxnSpPr/>
            <p:nvPr/>
          </p:nvCxnSpPr>
          <p:spPr>
            <a:xfrm flipH="1">
              <a:off x="2713698" y="494316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9633174-F640-B140-81FD-ABF58FF9C495}"/>
                </a:ext>
              </a:extLst>
            </p:cNvPr>
            <p:cNvCxnSpPr/>
            <p:nvPr/>
          </p:nvCxnSpPr>
          <p:spPr>
            <a:xfrm flipH="1">
              <a:off x="2713697" y="518405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BB00872-14DF-F84C-80A6-4EAB9B60D86E}"/>
                </a:ext>
              </a:extLst>
            </p:cNvPr>
            <p:cNvCxnSpPr/>
            <p:nvPr/>
          </p:nvCxnSpPr>
          <p:spPr>
            <a:xfrm flipH="1">
              <a:off x="1342105" y="494316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694A68A8-346A-BB4A-AA9D-6AFFF1522FEF}"/>
                </a:ext>
              </a:extLst>
            </p:cNvPr>
            <p:cNvCxnSpPr/>
            <p:nvPr/>
          </p:nvCxnSpPr>
          <p:spPr>
            <a:xfrm flipH="1">
              <a:off x="1342104" y="518405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nvGrpSpPr>
            <p:cNvPr id="26" name="Group 25">
              <a:extLst>
                <a:ext uri="{FF2B5EF4-FFF2-40B4-BE49-F238E27FC236}">
                  <a16:creationId xmlns:a16="http://schemas.microsoft.com/office/drawing/2014/main" id="{F020BF2A-8879-A14E-A39A-0C660594EAE0}"/>
                </a:ext>
              </a:extLst>
            </p:cNvPr>
            <p:cNvGrpSpPr/>
            <p:nvPr/>
          </p:nvGrpSpPr>
          <p:grpSpPr>
            <a:xfrm rot="5400000">
              <a:off x="3377379" y="3971003"/>
              <a:ext cx="353964" cy="774290"/>
              <a:chOff x="2851352" y="3478161"/>
              <a:chExt cx="353964" cy="774290"/>
            </a:xfrm>
          </p:grpSpPr>
          <p:cxnSp>
            <p:nvCxnSpPr>
              <p:cNvPr id="22" name="Straight Connector 21">
                <a:extLst>
                  <a:ext uri="{FF2B5EF4-FFF2-40B4-BE49-F238E27FC236}">
                    <a16:creationId xmlns:a16="http://schemas.microsoft.com/office/drawing/2014/main" id="{8BC783BF-5AAE-F144-A790-9DA95FF4495B}"/>
                  </a:ext>
                </a:extLst>
              </p:cNvPr>
              <p:cNvCxnSpPr/>
              <p:nvPr/>
            </p:nvCxnSpPr>
            <p:spPr>
              <a:xfrm flipH="1">
                <a:off x="2851355" y="347816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0450364F-DF57-794B-A37B-AE892E46DDDA}"/>
                  </a:ext>
                </a:extLst>
              </p:cNvPr>
              <p:cNvCxnSpPr/>
              <p:nvPr/>
            </p:nvCxnSpPr>
            <p:spPr>
              <a:xfrm flipH="1">
                <a:off x="2851354" y="37485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682AFE6-1561-0B47-9BFB-8CE1552AE46B}"/>
                  </a:ext>
                </a:extLst>
              </p:cNvPr>
              <p:cNvCxnSpPr/>
              <p:nvPr/>
            </p:nvCxnSpPr>
            <p:spPr>
              <a:xfrm flipH="1">
                <a:off x="2851353" y="39894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2CF0285-A935-AB43-BF2D-8430566FB296}"/>
                  </a:ext>
                </a:extLst>
              </p:cNvPr>
              <p:cNvCxnSpPr/>
              <p:nvPr/>
            </p:nvCxnSpPr>
            <p:spPr>
              <a:xfrm flipH="1">
                <a:off x="2851352" y="425245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28" name="Group 27">
              <a:extLst>
                <a:ext uri="{FF2B5EF4-FFF2-40B4-BE49-F238E27FC236}">
                  <a16:creationId xmlns:a16="http://schemas.microsoft.com/office/drawing/2014/main" id="{B1C786BF-7882-6E42-B0D4-BAEAC74EDF71}"/>
                </a:ext>
              </a:extLst>
            </p:cNvPr>
            <p:cNvGrpSpPr/>
            <p:nvPr/>
          </p:nvGrpSpPr>
          <p:grpSpPr>
            <a:xfrm>
              <a:off x="1342103" y="3314700"/>
              <a:ext cx="353964" cy="774290"/>
              <a:chOff x="2698952" y="3325761"/>
              <a:chExt cx="353964" cy="774290"/>
            </a:xfrm>
          </p:grpSpPr>
          <p:cxnSp>
            <p:nvCxnSpPr>
              <p:cNvPr id="29" name="Straight Connector 28">
                <a:extLst>
                  <a:ext uri="{FF2B5EF4-FFF2-40B4-BE49-F238E27FC236}">
                    <a16:creationId xmlns:a16="http://schemas.microsoft.com/office/drawing/2014/main" id="{79E587FC-B1C5-8348-9353-4ECE5228835F}"/>
                  </a:ext>
                </a:extLst>
              </p:cNvPr>
              <p:cNvCxnSpPr/>
              <p:nvPr/>
            </p:nvCxnSpPr>
            <p:spPr>
              <a:xfrm flipH="1">
                <a:off x="2698955" y="332576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8578F7CB-000E-CD4F-9656-3D045457FA7A}"/>
                  </a:ext>
                </a:extLst>
              </p:cNvPr>
              <p:cNvCxnSpPr/>
              <p:nvPr/>
            </p:nvCxnSpPr>
            <p:spPr>
              <a:xfrm flipH="1">
                <a:off x="2698954" y="35961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AC0C199B-48C3-7F4A-81EC-17B763BCD906}"/>
                  </a:ext>
                </a:extLst>
              </p:cNvPr>
              <p:cNvCxnSpPr/>
              <p:nvPr/>
            </p:nvCxnSpPr>
            <p:spPr>
              <a:xfrm flipH="1">
                <a:off x="2698953" y="38370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AF6F7592-0F4D-8B4C-A4AD-F8EDEA7B7AD8}"/>
                  </a:ext>
                </a:extLst>
              </p:cNvPr>
              <p:cNvCxnSpPr/>
              <p:nvPr/>
            </p:nvCxnSpPr>
            <p:spPr>
              <a:xfrm flipH="1">
                <a:off x="2698952" y="410005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33" name="Group 32">
              <a:extLst>
                <a:ext uri="{FF2B5EF4-FFF2-40B4-BE49-F238E27FC236}">
                  <a16:creationId xmlns:a16="http://schemas.microsoft.com/office/drawing/2014/main" id="{0AC5CF0E-4672-954C-8A3F-CA9D4E582FA3}"/>
                </a:ext>
              </a:extLst>
            </p:cNvPr>
            <p:cNvGrpSpPr/>
            <p:nvPr/>
          </p:nvGrpSpPr>
          <p:grpSpPr>
            <a:xfrm>
              <a:off x="4055803" y="3314700"/>
              <a:ext cx="353964" cy="774290"/>
              <a:chOff x="2698952" y="3325761"/>
              <a:chExt cx="353964" cy="774290"/>
            </a:xfrm>
          </p:grpSpPr>
          <p:cxnSp>
            <p:nvCxnSpPr>
              <p:cNvPr id="34" name="Straight Connector 33">
                <a:extLst>
                  <a:ext uri="{FF2B5EF4-FFF2-40B4-BE49-F238E27FC236}">
                    <a16:creationId xmlns:a16="http://schemas.microsoft.com/office/drawing/2014/main" id="{A18C6420-F3EA-E74F-A0CE-2AEE9F7FCB50}"/>
                  </a:ext>
                </a:extLst>
              </p:cNvPr>
              <p:cNvCxnSpPr/>
              <p:nvPr/>
            </p:nvCxnSpPr>
            <p:spPr>
              <a:xfrm flipH="1">
                <a:off x="2698955" y="332576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050BBA88-89E8-2041-9C1D-A74996F6ECB8}"/>
                  </a:ext>
                </a:extLst>
              </p:cNvPr>
              <p:cNvCxnSpPr/>
              <p:nvPr/>
            </p:nvCxnSpPr>
            <p:spPr>
              <a:xfrm flipH="1">
                <a:off x="2698954" y="35961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33F9A17F-9A16-F342-B169-F2D7807C15A5}"/>
                  </a:ext>
                </a:extLst>
              </p:cNvPr>
              <p:cNvCxnSpPr/>
              <p:nvPr/>
            </p:nvCxnSpPr>
            <p:spPr>
              <a:xfrm flipH="1">
                <a:off x="2698953" y="38370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28B5DD82-4341-D048-A8DD-BB5410A9784D}"/>
                  </a:ext>
                </a:extLst>
              </p:cNvPr>
              <p:cNvCxnSpPr/>
              <p:nvPr/>
            </p:nvCxnSpPr>
            <p:spPr>
              <a:xfrm flipH="1">
                <a:off x="2698952" y="410005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38" name="Group 37">
              <a:extLst>
                <a:ext uri="{FF2B5EF4-FFF2-40B4-BE49-F238E27FC236}">
                  <a16:creationId xmlns:a16="http://schemas.microsoft.com/office/drawing/2014/main" id="{536017DD-38A6-6F44-901C-F33D31418758}"/>
                </a:ext>
              </a:extLst>
            </p:cNvPr>
            <p:cNvGrpSpPr/>
            <p:nvPr/>
          </p:nvGrpSpPr>
          <p:grpSpPr>
            <a:xfrm rot="16200000">
              <a:off x="3377379" y="2641800"/>
              <a:ext cx="353964" cy="774290"/>
              <a:chOff x="2698952" y="3325761"/>
              <a:chExt cx="353964" cy="774290"/>
            </a:xfrm>
          </p:grpSpPr>
          <p:cxnSp>
            <p:nvCxnSpPr>
              <p:cNvPr id="39" name="Straight Connector 38">
                <a:extLst>
                  <a:ext uri="{FF2B5EF4-FFF2-40B4-BE49-F238E27FC236}">
                    <a16:creationId xmlns:a16="http://schemas.microsoft.com/office/drawing/2014/main" id="{191D43A0-1B67-BE46-A40E-223893EE3646}"/>
                  </a:ext>
                </a:extLst>
              </p:cNvPr>
              <p:cNvCxnSpPr/>
              <p:nvPr/>
            </p:nvCxnSpPr>
            <p:spPr>
              <a:xfrm flipH="1">
                <a:off x="2698955" y="332576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79CE372-03D4-BD40-9E1D-D30D72D2CFEA}"/>
                  </a:ext>
                </a:extLst>
              </p:cNvPr>
              <p:cNvCxnSpPr/>
              <p:nvPr/>
            </p:nvCxnSpPr>
            <p:spPr>
              <a:xfrm flipH="1">
                <a:off x="2698954" y="35961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09946104-65D3-EA40-A42A-9C12716DCECE}"/>
                  </a:ext>
                </a:extLst>
              </p:cNvPr>
              <p:cNvCxnSpPr/>
              <p:nvPr/>
            </p:nvCxnSpPr>
            <p:spPr>
              <a:xfrm flipH="1">
                <a:off x="2698953" y="38370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E997E62C-3A7B-1240-A236-0DCC6C97B490}"/>
                  </a:ext>
                </a:extLst>
              </p:cNvPr>
              <p:cNvCxnSpPr/>
              <p:nvPr/>
            </p:nvCxnSpPr>
            <p:spPr>
              <a:xfrm flipH="1">
                <a:off x="2698952" y="410005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43" name="Group 42">
              <a:extLst>
                <a:ext uri="{FF2B5EF4-FFF2-40B4-BE49-F238E27FC236}">
                  <a16:creationId xmlns:a16="http://schemas.microsoft.com/office/drawing/2014/main" id="{0C28693B-6503-A745-9929-4ECEE779B1F6}"/>
                </a:ext>
              </a:extLst>
            </p:cNvPr>
            <p:cNvGrpSpPr/>
            <p:nvPr/>
          </p:nvGrpSpPr>
          <p:grpSpPr>
            <a:xfrm rot="16200000">
              <a:off x="2024217" y="2908499"/>
              <a:ext cx="353962" cy="240891"/>
              <a:chOff x="2698953" y="3596148"/>
              <a:chExt cx="353962" cy="240891"/>
            </a:xfrm>
          </p:grpSpPr>
          <p:cxnSp>
            <p:nvCxnSpPr>
              <p:cNvPr id="45" name="Straight Connector 44">
                <a:extLst>
                  <a:ext uri="{FF2B5EF4-FFF2-40B4-BE49-F238E27FC236}">
                    <a16:creationId xmlns:a16="http://schemas.microsoft.com/office/drawing/2014/main" id="{14683852-AB7F-5F44-8CF5-151ACFBD9270}"/>
                  </a:ext>
                </a:extLst>
              </p:cNvPr>
              <p:cNvCxnSpPr/>
              <p:nvPr/>
            </p:nvCxnSpPr>
            <p:spPr>
              <a:xfrm flipH="1">
                <a:off x="2698954" y="35961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07D724AE-8BAD-C744-850C-3F5A9C70DAED}"/>
                  </a:ext>
                </a:extLst>
              </p:cNvPr>
              <p:cNvCxnSpPr/>
              <p:nvPr/>
            </p:nvCxnSpPr>
            <p:spPr>
              <a:xfrm flipH="1">
                <a:off x="2698953" y="38370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48" name="Group 47">
              <a:extLst>
                <a:ext uri="{FF2B5EF4-FFF2-40B4-BE49-F238E27FC236}">
                  <a16:creationId xmlns:a16="http://schemas.microsoft.com/office/drawing/2014/main" id="{6517A359-6087-EF46-B135-AB41A8FB270C}"/>
                </a:ext>
              </a:extLst>
            </p:cNvPr>
            <p:cNvGrpSpPr/>
            <p:nvPr/>
          </p:nvGrpSpPr>
          <p:grpSpPr>
            <a:xfrm rot="5400000">
              <a:off x="3377379" y="5300207"/>
              <a:ext cx="353964" cy="774290"/>
              <a:chOff x="2698952" y="3325761"/>
              <a:chExt cx="353964" cy="774290"/>
            </a:xfrm>
          </p:grpSpPr>
          <p:cxnSp>
            <p:nvCxnSpPr>
              <p:cNvPr id="49" name="Straight Connector 48">
                <a:extLst>
                  <a:ext uri="{FF2B5EF4-FFF2-40B4-BE49-F238E27FC236}">
                    <a16:creationId xmlns:a16="http://schemas.microsoft.com/office/drawing/2014/main" id="{9FADE250-EDE9-EF4B-BCE0-7D42B9FF29C3}"/>
                  </a:ext>
                </a:extLst>
              </p:cNvPr>
              <p:cNvCxnSpPr/>
              <p:nvPr/>
            </p:nvCxnSpPr>
            <p:spPr>
              <a:xfrm flipH="1">
                <a:off x="2698955" y="332576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2A774CFC-F995-8E42-89E9-A4275CE34040}"/>
                  </a:ext>
                </a:extLst>
              </p:cNvPr>
              <p:cNvCxnSpPr/>
              <p:nvPr/>
            </p:nvCxnSpPr>
            <p:spPr>
              <a:xfrm flipH="1">
                <a:off x="2698954" y="35961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F295977A-0E9C-EB42-9DC8-326D6FD8C21E}"/>
                  </a:ext>
                </a:extLst>
              </p:cNvPr>
              <p:cNvCxnSpPr/>
              <p:nvPr/>
            </p:nvCxnSpPr>
            <p:spPr>
              <a:xfrm flipH="1">
                <a:off x="2698953" y="38370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83BCEE0B-0A9F-6749-B287-CFC8CAD554E2}"/>
                  </a:ext>
                </a:extLst>
              </p:cNvPr>
              <p:cNvCxnSpPr/>
              <p:nvPr/>
            </p:nvCxnSpPr>
            <p:spPr>
              <a:xfrm flipH="1">
                <a:off x="2698952" y="410005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56" name="Group 55">
              <a:extLst>
                <a:ext uri="{FF2B5EF4-FFF2-40B4-BE49-F238E27FC236}">
                  <a16:creationId xmlns:a16="http://schemas.microsoft.com/office/drawing/2014/main" id="{FBC74DBB-8B99-D643-8FB7-4D2850118740}"/>
                </a:ext>
              </a:extLst>
            </p:cNvPr>
            <p:cNvGrpSpPr/>
            <p:nvPr/>
          </p:nvGrpSpPr>
          <p:grpSpPr>
            <a:xfrm rot="5400000">
              <a:off x="1980582" y="5566907"/>
              <a:ext cx="353962" cy="240891"/>
              <a:chOff x="2698953" y="3596148"/>
              <a:chExt cx="353962" cy="240891"/>
            </a:xfrm>
          </p:grpSpPr>
          <p:cxnSp>
            <p:nvCxnSpPr>
              <p:cNvPr id="58" name="Straight Connector 57">
                <a:extLst>
                  <a:ext uri="{FF2B5EF4-FFF2-40B4-BE49-F238E27FC236}">
                    <a16:creationId xmlns:a16="http://schemas.microsoft.com/office/drawing/2014/main" id="{1A5538DA-95FD-E840-B0BD-5852EC5F981A}"/>
                  </a:ext>
                </a:extLst>
              </p:cNvPr>
              <p:cNvCxnSpPr/>
              <p:nvPr/>
            </p:nvCxnSpPr>
            <p:spPr>
              <a:xfrm flipH="1">
                <a:off x="2698954" y="35961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A75C2CC6-1779-6444-A76E-AAFEDC68B86F}"/>
                  </a:ext>
                </a:extLst>
              </p:cNvPr>
              <p:cNvCxnSpPr/>
              <p:nvPr/>
            </p:nvCxnSpPr>
            <p:spPr>
              <a:xfrm flipH="1">
                <a:off x="2698953" y="38370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61" name="Group 60">
              <a:extLst>
                <a:ext uri="{FF2B5EF4-FFF2-40B4-BE49-F238E27FC236}">
                  <a16:creationId xmlns:a16="http://schemas.microsoft.com/office/drawing/2014/main" id="{BB3CC5FB-E34C-D042-9AA2-37EAB10CC8FD}"/>
                </a:ext>
              </a:extLst>
            </p:cNvPr>
            <p:cNvGrpSpPr/>
            <p:nvPr/>
          </p:nvGrpSpPr>
          <p:grpSpPr>
            <a:xfrm rot="5400000">
              <a:off x="1980581" y="4246753"/>
              <a:ext cx="353962" cy="240891"/>
              <a:chOff x="2698953" y="3596148"/>
              <a:chExt cx="353962" cy="240891"/>
            </a:xfrm>
          </p:grpSpPr>
          <p:cxnSp>
            <p:nvCxnSpPr>
              <p:cNvPr id="62" name="Straight Connector 61">
                <a:extLst>
                  <a:ext uri="{FF2B5EF4-FFF2-40B4-BE49-F238E27FC236}">
                    <a16:creationId xmlns:a16="http://schemas.microsoft.com/office/drawing/2014/main" id="{45373F82-CFB7-EE4B-9B66-7A531C00D3C4}"/>
                  </a:ext>
                </a:extLst>
              </p:cNvPr>
              <p:cNvCxnSpPr/>
              <p:nvPr/>
            </p:nvCxnSpPr>
            <p:spPr>
              <a:xfrm flipH="1">
                <a:off x="2698954" y="35961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05E51571-DC0C-954A-B619-572214759A6C}"/>
                  </a:ext>
                </a:extLst>
              </p:cNvPr>
              <p:cNvCxnSpPr/>
              <p:nvPr/>
            </p:nvCxnSpPr>
            <p:spPr>
              <a:xfrm flipH="1">
                <a:off x="2698953" y="38370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64" name="Group 63">
              <a:extLst>
                <a:ext uri="{FF2B5EF4-FFF2-40B4-BE49-F238E27FC236}">
                  <a16:creationId xmlns:a16="http://schemas.microsoft.com/office/drawing/2014/main" id="{8CC982A6-C87C-8F45-8CF4-F8A9B2AB9338}"/>
                </a:ext>
              </a:extLst>
            </p:cNvPr>
            <p:cNvGrpSpPr/>
            <p:nvPr/>
          </p:nvGrpSpPr>
          <p:grpSpPr>
            <a:xfrm>
              <a:off x="4055804" y="4897693"/>
              <a:ext cx="353962" cy="240891"/>
              <a:chOff x="2698953" y="3596148"/>
              <a:chExt cx="353962" cy="240891"/>
            </a:xfrm>
          </p:grpSpPr>
          <p:cxnSp>
            <p:nvCxnSpPr>
              <p:cNvPr id="66" name="Straight Connector 65">
                <a:extLst>
                  <a:ext uri="{FF2B5EF4-FFF2-40B4-BE49-F238E27FC236}">
                    <a16:creationId xmlns:a16="http://schemas.microsoft.com/office/drawing/2014/main" id="{25AC7DBD-FD08-C94D-B957-60C3EB1FB209}"/>
                  </a:ext>
                </a:extLst>
              </p:cNvPr>
              <p:cNvCxnSpPr/>
              <p:nvPr/>
            </p:nvCxnSpPr>
            <p:spPr>
              <a:xfrm flipH="1">
                <a:off x="2698954" y="35961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53E3C8E0-A892-3B45-86E8-054705790009}"/>
                  </a:ext>
                </a:extLst>
              </p:cNvPr>
              <p:cNvCxnSpPr/>
              <p:nvPr/>
            </p:nvCxnSpPr>
            <p:spPr>
              <a:xfrm flipH="1">
                <a:off x="2698953" y="38370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sp>
        <p:nvSpPr>
          <p:cNvPr id="69" name="TextBox 68">
            <a:extLst>
              <a:ext uri="{FF2B5EF4-FFF2-40B4-BE49-F238E27FC236}">
                <a16:creationId xmlns:a16="http://schemas.microsoft.com/office/drawing/2014/main" id="{29D2B1BF-E4B5-6447-A0CA-8851D9403500}"/>
              </a:ext>
            </a:extLst>
          </p:cNvPr>
          <p:cNvSpPr txBox="1"/>
          <p:nvPr/>
        </p:nvSpPr>
        <p:spPr>
          <a:xfrm>
            <a:off x="8189109" y="5789884"/>
            <a:ext cx="2642262" cy="584775"/>
          </a:xfrm>
          <a:prstGeom prst="rect">
            <a:avLst/>
          </a:prstGeom>
          <a:noFill/>
        </p:spPr>
        <p:txBody>
          <a:bodyPr wrap="none" rtlCol="0">
            <a:spAutoFit/>
          </a:bodyPr>
          <a:lstStyle/>
          <a:p>
            <a:r>
              <a:rPr lang="en-US" sz="3200" b="1" dirty="0"/>
              <a:t>One CGRA Tile</a:t>
            </a:r>
          </a:p>
        </p:txBody>
      </p:sp>
      <p:sp>
        <p:nvSpPr>
          <p:cNvPr id="70" name="Rectangle 69">
            <a:extLst>
              <a:ext uri="{FF2B5EF4-FFF2-40B4-BE49-F238E27FC236}">
                <a16:creationId xmlns:a16="http://schemas.microsoft.com/office/drawing/2014/main" id="{62D790FF-F196-164D-8510-3C4C09961889}"/>
              </a:ext>
            </a:extLst>
          </p:cNvPr>
          <p:cNvSpPr/>
          <p:nvPr/>
        </p:nvSpPr>
        <p:spPr>
          <a:xfrm>
            <a:off x="7681452" y="2180003"/>
            <a:ext cx="3672348" cy="3475180"/>
          </a:xfrm>
          <a:prstGeom prst="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TextBox 128">
            <a:extLst>
              <a:ext uri="{FF2B5EF4-FFF2-40B4-BE49-F238E27FC236}">
                <a16:creationId xmlns:a16="http://schemas.microsoft.com/office/drawing/2014/main" id="{8AFF0223-CCE6-F740-9060-955342AC117E}"/>
              </a:ext>
            </a:extLst>
          </p:cNvPr>
          <p:cNvSpPr txBox="1"/>
          <p:nvPr/>
        </p:nvSpPr>
        <p:spPr>
          <a:xfrm>
            <a:off x="838200" y="6374659"/>
            <a:ext cx="5027979" cy="369332"/>
          </a:xfrm>
          <a:prstGeom prst="rect">
            <a:avLst/>
          </a:prstGeom>
          <a:noFill/>
        </p:spPr>
        <p:txBody>
          <a:bodyPr wrap="none" rtlCol="0">
            <a:spAutoFit/>
          </a:bodyPr>
          <a:lstStyle/>
          <a:p>
            <a:r>
              <a:rPr lang="en-US" b="1" dirty="0"/>
              <a:t>Source:</a:t>
            </a:r>
            <a:r>
              <a:rPr lang="en-US" dirty="0"/>
              <a:t> FPGA Architectures: An Overview - Springer</a:t>
            </a:r>
          </a:p>
        </p:txBody>
      </p:sp>
      <p:pic>
        <p:nvPicPr>
          <p:cNvPr id="130" name="Picture 129">
            <a:extLst>
              <a:ext uri="{FF2B5EF4-FFF2-40B4-BE49-F238E27FC236}">
                <a16:creationId xmlns:a16="http://schemas.microsoft.com/office/drawing/2014/main" id="{6805B5B4-4D25-A34F-A8AD-6947A0858306}"/>
              </a:ext>
            </a:extLst>
          </p:cNvPr>
          <p:cNvPicPr>
            <a:picLocks noChangeAspect="1"/>
          </p:cNvPicPr>
          <p:nvPr/>
        </p:nvPicPr>
        <p:blipFill>
          <a:blip r:embed="rId3"/>
          <a:stretch>
            <a:fillRect/>
          </a:stretch>
        </p:blipFill>
        <p:spPr>
          <a:xfrm>
            <a:off x="414097" y="1480241"/>
            <a:ext cx="6604000" cy="4762500"/>
          </a:xfrm>
          <a:prstGeom prst="rect">
            <a:avLst/>
          </a:prstGeom>
        </p:spPr>
      </p:pic>
    </p:spTree>
    <p:extLst>
      <p:ext uri="{BB962C8B-B14F-4D97-AF65-F5344CB8AC3E}">
        <p14:creationId xmlns:p14="http://schemas.microsoft.com/office/powerpoint/2010/main" val="6040219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95A5AE-F7CC-AE43-B132-E9AF5E36E4CA}"/>
              </a:ext>
            </a:extLst>
          </p:cNvPr>
          <p:cNvSpPr>
            <a:spLocks noGrp="1"/>
          </p:cNvSpPr>
          <p:nvPr>
            <p:ph type="title"/>
          </p:nvPr>
        </p:nvSpPr>
        <p:spPr/>
        <p:txBody>
          <a:bodyPr/>
          <a:lstStyle/>
          <a:p>
            <a:r>
              <a:rPr lang="en-US" dirty="0"/>
              <a:t>RRAM/NEMS switch BEOL draft layouts</a:t>
            </a:r>
          </a:p>
        </p:txBody>
      </p:sp>
      <p:pic>
        <p:nvPicPr>
          <p:cNvPr id="7" name="Content Placeholder 6">
            <a:extLst>
              <a:ext uri="{FF2B5EF4-FFF2-40B4-BE49-F238E27FC236}">
                <a16:creationId xmlns:a16="http://schemas.microsoft.com/office/drawing/2014/main" id="{9E5DB7DD-218A-6D4D-8E37-B5702A0E1C59}"/>
              </a:ext>
            </a:extLst>
          </p:cNvPr>
          <p:cNvPicPr>
            <a:picLocks noGrp="1" noChangeAspect="1"/>
          </p:cNvPicPr>
          <p:nvPr>
            <p:ph idx="1"/>
          </p:nvPr>
        </p:nvPicPr>
        <p:blipFill>
          <a:blip r:embed="rId3"/>
          <a:stretch>
            <a:fillRect/>
          </a:stretch>
        </p:blipFill>
        <p:spPr>
          <a:xfrm>
            <a:off x="3106285" y="1825625"/>
            <a:ext cx="5979429" cy="4351338"/>
          </a:xfrm>
        </p:spPr>
      </p:pic>
      <p:sp>
        <p:nvSpPr>
          <p:cNvPr id="11" name="TextBox 10">
            <a:extLst>
              <a:ext uri="{FF2B5EF4-FFF2-40B4-BE49-F238E27FC236}">
                <a16:creationId xmlns:a16="http://schemas.microsoft.com/office/drawing/2014/main" id="{F4997DF7-28B4-C84D-B27D-33A2DE10F563}"/>
              </a:ext>
            </a:extLst>
          </p:cNvPr>
          <p:cNvSpPr txBox="1"/>
          <p:nvPr/>
        </p:nvSpPr>
        <p:spPr>
          <a:xfrm>
            <a:off x="3106285" y="2019163"/>
            <a:ext cx="861133" cy="923330"/>
          </a:xfrm>
          <a:prstGeom prst="rect">
            <a:avLst/>
          </a:prstGeom>
          <a:noFill/>
        </p:spPr>
        <p:txBody>
          <a:bodyPr wrap="none" rtlCol="0">
            <a:spAutoFit/>
          </a:bodyPr>
          <a:lstStyle/>
          <a:p>
            <a:r>
              <a:rPr lang="en-US" dirty="0">
                <a:solidFill>
                  <a:schemeClr val="bg1"/>
                </a:solidFill>
              </a:rPr>
              <a:t>NEM</a:t>
            </a:r>
          </a:p>
          <a:p>
            <a:r>
              <a:rPr lang="en-US" dirty="0">
                <a:solidFill>
                  <a:schemeClr val="bg1"/>
                </a:solidFill>
              </a:rPr>
              <a:t>Relay</a:t>
            </a:r>
          </a:p>
          <a:p>
            <a:r>
              <a:rPr lang="en-US" dirty="0">
                <a:solidFill>
                  <a:schemeClr val="bg1"/>
                </a:solidFill>
              </a:rPr>
              <a:t>Anchor</a:t>
            </a:r>
          </a:p>
        </p:txBody>
      </p:sp>
      <p:sp>
        <p:nvSpPr>
          <p:cNvPr id="43" name="TextBox 42">
            <a:extLst>
              <a:ext uri="{FF2B5EF4-FFF2-40B4-BE49-F238E27FC236}">
                <a16:creationId xmlns:a16="http://schemas.microsoft.com/office/drawing/2014/main" id="{8C3610B9-4DB6-2A48-9C32-D059705FB6E5}"/>
              </a:ext>
            </a:extLst>
          </p:cNvPr>
          <p:cNvSpPr txBox="1"/>
          <p:nvPr/>
        </p:nvSpPr>
        <p:spPr>
          <a:xfrm>
            <a:off x="8306173" y="2033587"/>
            <a:ext cx="861133" cy="923330"/>
          </a:xfrm>
          <a:prstGeom prst="rect">
            <a:avLst/>
          </a:prstGeom>
          <a:noFill/>
        </p:spPr>
        <p:txBody>
          <a:bodyPr wrap="none" rtlCol="0">
            <a:spAutoFit/>
          </a:bodyPr>
          <a:lstStyle/>
          <a:p>
            <a:r>
              <a:rPr lang="en-US" dirty="0">
                <a:solidFill>
                  <a:schemeClr val="bg1"/>
                </a:solidFill>
              </a:rPr>
              <a:t>NEM</a:t>
            </a:r>
          </a:p>
          <a:p>
            <a:r>
              <a:rPr lang="en-US" dirty="0">
                <a:solidFill>
                  <a:schemeClr val="bg1"/>
                </a:solidFill>
              </a:rPr>
              <a:t>Relay</a:t>
            </a:r>
          </a:p>
          <a:p>
            <a:r>
              <a:rPr lang="en-US" dirty="0">
                <a:solidFill>
                  <a:schemeClr val="bg1"/>
                </a:solidFill>
              </a:rPr>
              <a:t>Anchor</a:t>
            </a:r>
          </a:p>
        </p:txBody>
      </p:sp>
      <p:sp>
        <p:nvSpPr>
          <p:cNvPr id="44" name="TextBox 43">
            <a:extLst>
              <a:ext uri="{FF2B5EF4-FFF2-40B4-BE49-F238E27FC236}">
                <a16:creationId xmlns:a16="http://schemas.microsoft.com/office/drawing/2014/main" id="{F78045DB-D4A1-0B4B-B817-CD63C5EC6BEE}"/>
              </a:ext>
            </a:extLst>
          </p:cNvPr>
          <p:cNvSpPr txBox="1"/>
          <p:nvPr/>
        </p:nvSpPr>
        <p:spPr>
          <a:xfrm>
            <a:off x="4480844" y="1951694"/>
            <a:ext cx="657552" cy="646331"/>
          </a:xfrm>
          <a:prstGeom prst="rect">
            <a:avLst/>
          </a:prstGeom>
          <a:noFill/>
        </p:spPr>
        <p:txBody>
          <a:bodyPr wrap="none" rtlCol="0">
            <a:spAutoFit/>
          </a:bodyPr>
          <a:lstStyle/>
          <a:p>
            <a:r>
              <a:rPr lang="en-US" dirty="0">
                <a:solidFill>
                  <a:schemeClr val="bg1"/>
                </a:solidFill>
              </a:rPr>
              <a:t>NEM</a:t>
            </a:r>
          </a:p>
          <a:p>
            <a:r>
              <a:rPr lang="en-US" dirty="0">
                <a:solidFill>
                  <a:schemeClr val="bg1"/>
                </a:solidFill>
              </a:rPr>
              <a:t>Body</a:t>
            </a:r>
          </a:p>
        </p:txBody>
      </p:sp>
      <p:sp>
        <p:nvSpPr>
          <p:cNvPr id="45" name="TextBox 44">
            <a:extLst>
              <a:ext uri="{FF2B5EF4-FFF2-40B4-BE49-F238E27FC236}">
                <a16:creationId xmlns:a16="http://schemas.microsoft.com/office/drawing/2014/main" id="{08D14B37-25F6-BC47-8B1B-C416ADF3417C}"/>
              </a:ext>
            </a:extLst>
          </p:cNvPr>
          <p:cNvSpPr txBox="1"/>
          <p:nvPr/>
        </p:nvSpPr>
        <p:spPr>
          <a:xfrm>
            <a:off x="5660543" y="2493008"/>
            <a:ext cx="952505" cy="369332"/>
          </a:xfrm>
          <a:prstGeom prst="rect">
            <a:avLst/>
          </a:prstGeom>
          <a:noFill/>
        </p:spPr>
        <p:txBody>
          <a:bodyPr wrap="none" rtlCol="0">
            <a:spAutoFit/>
          </a:bodyPr>
          <a:lstStyle/>
          <a:p>
            <a:r>
              <a:rPr lang="en-US" dirty="0">
                <a:solidFill>
                  <a:schemeClr val="bg1"/>
                </a:solidFill>
              </a:rPr>
              <a:t>Channel</a:t>
            </a:r>
          </a:p>
        </p:txBody>
      </p:sp>
      <p:sp>
        <p:nvSpPr>
          <p:cNvPr id="46" name="TextBox 45">
            <a:extLst>
              <a:ext uri="{FF2B5EF4-FFF2-40B4-BE49-F238E27FC236}">
                <a16:creationId xmlns:a16="http://schemas.microsoft.com/office/drawing/2014/main" id="{AA0B315C-FD3E-244E-8F26-CCCB12862EDA}"/>
              </a:ext>
            </a:extLst>
          </p:cNvPr>
          <p:cNvSpPr txBox="1"/>
          <p:nvPr/>
        </p:nvSpPr>
        <p:spPr>
          <a:xfrm>
            <a:off x="6358740" y="3920860"/>
            <a:ext cx="1532984" cy="369332"/>
          </a:xfrm>
          <a:prstGeom prst="rect">
            <a:avLst/>
          </a:prstGeom>
          <a:noFill/>
        </p:spPr>
        <p:txBody>
          <a:bodyPr wrap="none" rtlCol="0">
            <a:spAutoFit/>
          </a:bodyPr>
          <a:lstStyle/>
          <a:p>
            <a:r>
              <a:rPr lang="en-US" dirty="0">
                <a:solidFill>
                  <a:schemeClr val="bg1"/>
                </a:solidFill>
              </a:rPr>
              <a:t>Gate line (M9)</a:t>
            </a:r>
          </a:p>
        </p:txBody>
      </p:sp>
      <p:sp>
        <p:nvSpPr>
          <p:cNvPr id="12" name="Down Arrow 11">
            <a:extLst>
              <a:ext uri="{FF2B5EF4-FFF2-40B4-BE49-F238E27FC236}">
                <a16:creationId xmlns:a16="http://schemas.microsoft.com/office/drawing/2014/main" id="{0C14EACB-DE65-974B-81A1-3F790D1981D6}"/>
              </a:ext>
            </a:extLst>
          </p:cNvPr>
          <p:cNvSpPr/>
          <p:nvPr/>
        </p:nvSpPr>
        <p:spPr>
          <a:xfrm>
            <a:off x="6052975" y="2815185"/>
            <a:ext cx="167641" cy="283464"/>
          </a:xfrm>
          <a:prstGeom prst="down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a:extLst>
              <a:ext uri="{FF2B5EF4-FFF2-40B4-BE49-F238E27FC236}">
                <a16:creationId xmlns:a16="http://schemas.microsoft.com/office/drawing/2014/main" id="{060C3A86-1243-F341-A060-EEE7A5B7E76E}"/>
              </a:ext>
            </a:extLst>
          </p:cNvPr>
          <p:cNvSpPr txBox="1"/>
          <p:nvPr/>
        </p:nvSpPr>
        <p:spPr>
          <a:xfrm>
            <a:off x="4480844" y="3058361"/>
            <a:ext cx="1151469" cy="369332"/>
          </a:xfrm>
          <a:prstGeom prst="rect">
            <a:avLst/>
          </a:prstGeom>
          <a:noFill/>
        </p:spPr>
        <p:txBody>
          <a:bodyPr wrap="none" rtlCol="0">
            <a:spAutoFit/>
          </a:bodyPr>
          <a:lstStyle/>
          <a:p>
            <a:r>
              <a:rPr lang="en-US" dirty="0">
                <a:solidFill>
                  <a:schemeClr val="bg1"/>
                </a:solidFill>
              </a:rPr>
              <a:t>Gate body</a:t>
            </a:r>
          </a:p>
        </p:txBody>
      </p:sp>
      <p:sp>
        <p:nvSpPr>
          <p:cNvPr id="51" name="Down Arrow 50">
            <a:extLst>
              <a:ext uri="{FF2B5EF4-FFF2-40B4-BE49-F238E27FC236}">
                <a16:creationId xmlns:a16="http://schemas.microsoft.com/office/drawing/2014/main" id="{7D5796A9-2E02-E244-ACC1-55692E3EFB20}"/>
              </a:ext>
            </a:extLst>
          </p:cNvPr>
          <p:cNvSpPr/>
          <p:nvPr/>
        </p:nvSpPr>
        <p:spPr>
          <a:xfrm rot="18194662">
            <a:off x="5144261" y="3338425"/>
            <a:ext cx="167641" cy="283464"/>
          </a:xfrm>
          <a:prstGeom prst="down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a:extLst>
              <a:ext uri="{FF2B5EF4-FFF2-40B4-BE49-F238E27FC236}">
                <a16:creationId xmlns:a16="http://schemas.microsoft.com/office/drawing/2014/main" id="{4896C9EA-21FB-D14D-AE8A-61F1C9E46748}"/>
              </a:ext>
            </a:extLst>
          </p:cNvPr>
          <p:cNvSpPr txBox="1"/>
          <p:nvPr/>
        </p:nvSpPr>
        <p:spPr>
          <a:xfrm>
            <a:off x="6369988" y="3187332"/>
            <a:ext cx="1272656" cy="369332"/>
          </a:xfrm>
          <a:prstGeom prst="rect">
            <a:avLst/>
          </a:prstGeom>
          <a:noFill/>
        </p:spPr>
        <p:txBody>
          <a:bodyPr wrap="none" rtlCol="0">
            <a:spAutoFit/>
          </a:bodyPr>
          <a:lstStyle/>
          <a:p>
            <a:r>
              <a:rPr lang="en-US" dirty="0">
                <a:solidFill>
                  <a:schemeClr val="bg1"/>
                </a:solidFill>
              </a:rPr>
              <a:t>S/D contact</a:t>
            </a:r>
          </a:p>
        </p:txBody>
      </p:sp>
      <p:sp>
        <p:nvSpPr>
          <p:cNvPr id="53" name="Down Arrow 52">
            <a:extLst>
              <a:ext uri="{FF2B5EF4-FFF2-40B4-BE49-F238E27FC236}">
                <a16:creationId xmlns:a16="http://schemas.microsoft.com/office/drawing/2014/main" id="{C8A0C552-DF5F-C54B-9F02-C3F6A8CEE50E}"/>
              </a:ext>
            </a:extLst>
          </p:cNvPr>
          <p:cNvSpPr/>
          <p:nvPr/>
        </p:nvSpPr>
        <p:spPr>
          <a:xfrm rot="3117819">
            <a:off x="6245791" y="3452818"/>
            <a:ext cx="167641" cy="283464"/>
          </a:xfrm>
          <a:prstGeom prst="down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63519DC-5184-0245-8D28-054B44B60C7B}"/>
              </a:ext>
            </a:extLst>
          </p:cNvPr>
          <p:cNvSpPr txBox="1"/>
          <p:nvPr/>
        </p:nvSpPr>
        <p:spPr>
          <a:xfrm>
            <a:off x="7163026" y="5350514"/>
            <a:ext cx="569387" cy="369332"/>
          </a:xfrm>
          <a:prstGeom prst="rect">
            <a:avLst/>
          </a:prstGeom>
          <a:noFill/>
        </p:spPr>
        <p:txBody>
          <a:bodyPr wrap="none" rtlCol="0">
            <a:spAutoFit/>
          </a:bodyPr>
          <a:lstStyle/>
          <a:p>
            <a:r>
              <a:rPr lang="en-US" dirty="0">
                <a:solidFill>
                  <a:schemeClr val="bg1"/>
                </a:solidFill>
              </a:rPr>
              <a:t>Vias</a:t>
            </a:r>
          </a:p>
        </p:txBody>
      </p:sp>
      <p:sp>
        <p:nvSpPr>
          <p:cNvPr id="54" name="TextBox 53">
            <a:extLst>
              <a:ext uri="{FF2B5EF4-FFF2-40B4-BE49-F238E27FC236}">
                <a16:creationId xmlns:a16="http://schemas.microsoft.com/office/drawing/2014/main" id="{BFE8072C-6963-AC49-BE17-073FA86F4C44}"/>
              </a:ext>
            </a:extLst>
          </p:cNvPr>
          <p:cNvSpPr txBox="1"/>
          <p:nvPr/>
        </p:nvSpPr>
        <p:spPr>
          <a:xfrm>
            <a:off x="7509247" y="4463153"/>
            <a:ext cx="764953" cy="369332"/>
          </a:xfrm>
          <a:prstGeom prst="rect">
            <a:avLst/>
          </a:prstGeom>
          <a:noFill/>
        </p:spPr>
        <p:txBody>
          <a:bodyPr wrap="none" rtlCol="0">
            <a:spAutoFit/>
          </a:bodyPr>
          <a:lstStyle/>
          <a:p>
            <a:r>
              <a:rPr lang="en-US" dirty="0">
                <a:solidFill>
                  <a:schemeClr val="bg1"/>
                </a:solidFill>
              </a:rPr>
              <a:t>RRAM</a:t>
            </a:r>
          </a:p>
        </p:txBody>
      </p:sp>
      <p:sp>
        <p:nvSpPr>
          <p:cNvPr id="55" name="TextBox 54">
            <a:extLst>
              <a:ext uri="{FF2B5EF4-FFF2-40B4-BE49-F238E27FC236}">
                <a16:creationId xmlns:a16="http://schemas.microsoft.com/office/drawing/2014/main" id="{EE7FB77E-024C-2841-9797-072A7CEC248B}"/>
              </a:ext>
            </a:extLst>
          </p:cNvPr>
          <p:cNvSpPr txBox="1"/>
          <p:nvPr/>
        </p:nvSpPr>
        <p:spPr>
          <a:xfrm>
            <a:off x="4044667" y="4463153"/>
            <a:ext cx="764953" cy="369332"/>
          </a:xfrm>
          <a:prstGeom prst="rect">
            <a:avLst/>
          </a:prstGeom>
          <a:noFill/>
        </p:spPr>
        <p:txBody>
          <a:bodyPr wrap="none" rtlCol="0">
            <a:spAutoFit/>
          </a:bodyPr>
          <a:lstStyle/>
          <a:p>
            <a:r>
              <a:rPr lang="en-US" dirty="0">
                <a:solidFill>
                  <a:schemeClr val="bg1"/>
                </a:solidFill>
              </a:rPr>
              <a:t>RRAM</a:t>
            </a:r>
          </a:p>
        </p:txBody>
      </p:sp>
      <p:sp>
        <p:nvSpPr>
          <p:cNvPr id="56" name="TextBox 55">
            <a:extLst>
              <a:ext uri="{FF2B5EF4-FFF2-40B4-BE49-F238E27FC236}">
                <a16:creationId xmlns:a16="http://schemas.microsoft.com/office/drawing/2014/main" id="{76201FE6-4E99-A44D-910D-875B56B3AD46}"/>
              </a:ext>
            </a:extLst>
          </p:cNvPr>
          <p:cNvSpPr txBox="1"/>
          <p:nvPr/>
        </p:nvSpPr>
        <p:spPr>
          <a:xfrm>
            <a:off x="3106569" y="5108155"/>
            <a:ext cx="1495089" cy="369332"/>
          </a:xfrm>
          <a:prstGeom prst="rect">
            <a:avLst/>
          </a:prstGeom>
          <a:noFill/>
        </p:spPr>
        <p:txBody>
          <a:bodyPr wrap="none" rtlCol="0">
            <a:spAutoFit/>
          </a:bodyPr>
          <a:lstStyle/>
          <a:p>
            <a:r>
              <a:rPr lang="en-US" dirty="0">
                <a:solidFill>
                  <a:schemeClr val="bg1"/>
                </a:solidFill>
              </a:rPr>
              <a:t>Row line (M8)</a:t>
            </a:r>
          </a:p>
        </p:txBody>
      </p:sp>
      <p:sp>
        <p:nvSpPr>
          <p:cNvPr id="60" name="TextBox 59">
            <a:extLst>
              <a:ext uri="{FF2B5EF4-FFF2-40B4-BE49-F238E27FC236}">
                <a16:creationId xmlns:a16="http://schemas.microsoft.com/office/drawing/2014/main" id="{FBE974EF-A30A-0D4C-8EDF-1A774185DF3D}"/>
              </a:ext>
            </a:extLst>
          </p:cNvPr>
          <p:cNvSpPr txBox="1"/>
          <p:nvPr/>
        </p:nvSpPr>
        <p:spPr>
          <a:xfrm>
            <a:off x="5258873" y="5709446"/>
            <a:ext cx="1814920" cy="369332"/>
          </a:xfrm>
          <a:prstGeom prst="rect">
            <a:avLst/>
          </a:prstGeom>
          <a:noFill/>
        </p:spPr>
        <p:txBody>
          <a:bodyPr wrap="none" rtlCol="0">
            <a:spAutoFit/>
          </a:bodyPr>
          <a:lstStyle/>
          <a:p>
            <a:r>
              <a:rPr lang="en-US" dirty="0">
                <a:solidFill>
                  <a:schemeClr val="bg1"/>
                </a:solidFill>
              </a:rPr>
              <a:t>Column line (M7)</a:t>
            </a:r>
          </a:p>
        </p:txBody>
      </p:sp>
      <p:grpSp>
        <p:nvGrpSpPr>
          <p:cNvPr id="21" name="Group 20">
            <a:extLst>
              <a:ext uri="{FF2B5EF4-FFF2-40B4-BE49-F238E27FC236}">
                <a16:creationId xmlns:a16="http://schemas.microsoft.com/office/drawing/2014/main" id="{BEBE9D7D-E388-2A46-9634-2671739FE794}"/>
              </a:ext>
            </a:extLst>
          </p:cNvPr>
          <p:cNvGrpSpPr/>
          <p:nvPr/>
        </p:nvGrpSpPr>
        <p:grpSpPr>
          <a:xfrm>
            <a:off x="355827" y="2806835"/>
            <a:ext cx="2554226" cy="2597381"/>
            <a:chOff x="55791" y="2329268"/>
            <a:chExt cx="2554226" cy="2597381"/>
          </a:xfrm>
        </p:grpSpPr>
        <p:pic>
          <p:nvPicPr>
            <p:cNvPr id="84" name="Picture 83">
              <a:extLst>
                <a:ext uri="{FF2B5EF4-FFF2-40B4-BE49-F238E27FC236}">
                  <a16:creationId xmlns:a16="http://schemas.microsoft.com/office/drawing/2014/main" id="{2C33E4CE-4C77-C043-9F13-436C9FB2964F}"/>
                </a:ext>
              </a:extLst>
            </p:cNvPr>
            <p:cNvPicPr>
              <a:picLocks noChangeAspect="1"/>
            </p:cNvPicPr>
            <p:nvPr/>
          </p:nvPicPr>
          <p:blipFill rotWithShape="1">
            <a:blip r:embed="rId4"/>
            <a:srcRect b="14432"/>
            <a:stretch/>
          </p:blipFill>
          <p:spPr>
            <a:xfrm>
              <a:off x="55791" y="2329268"/>
              <a:ext cx="2554226" cy="2597381"/>
            </a:xfrm>
            <a:prstGeom prst="rect">
              <a:avLst/>
            </a:prstGeom>
          </p:spPr>
        </p:pic>
        <p:sp>
          <p:nvSpPr>
            <p:cNvPr id="20" name="Rectangle 19">
              <a:extLst>
                <a:ext uri="{FF2B5EF4-FFF2-40B4-BE49-F238E27FC236}">
                  <a16:creationId xmlns:a16="http://schemas.microsoft.com/office/drawing/2014/main" id="{5D87FC20-763D-D64E-9B71-18D6A5C52FDC}"/>
                </a:ext>
              </a:extLst>
            </p:cNvPr>
            <p:cNvSpPr/>
            <p:nvPr/>
          </p:nvSpPr>
          <p:spPr>
            <a:xfrm>
              <a:off x="1568513" y="4463153"/>
              <a:ext cx="125306" cy="1846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F070E5AB-4BA9-BA40-A8AD-A2C858C1F448}"/>
                </a:ext>
              </a:extLst>
            </p:cNvPr>
            <p:cNvSpPr txBox="1"/>
            <p:nvPr/>
          </p:nvSpPr>
          <p:spPr>
            <a:xfrm>
              <a:off x="1486871" y="4440070"/>
              <a:ext cx="413896" cy="230832"/>
            </a:xfrm>
            <a:prstGeom prst="rect">
              <a:avLst/>
            </a:prstGeom>
            <a:noFill/>
          </p:spPr>
          <p:txBody>
            <a:bodyPr wrap="square" rtlCol="0">
              <a:spAutoFit/>
            </a:bodyPr>
            <a:lstStyle/>
            <a:p>
              <a:r>
                <a:rPr lang="en-US" sz="900" b="1" dirty="0"/>
                <a:t>4T</a:t>
              </a:r>
            </a:p>
          </p:txBody>
        </p:sp>
      </p:grpSp>
      <p:sp>
        <p:nvSpPr>
          <p:cNvPr id="22" name="TextBox 21">
            <a:extLst>
              <a:ext uri="{FF2B5EF4-FFF2-40B4-BE49-F238E27FC236}">
                <a16:creationId xmlns:a16="http://schemas.microsoft.com/office/drawing/2014/main" id="{19A6A1E8-7F7E-C141-AD92-6C188F912D6E}"/>
              </a:ext>
            </a:extLst>
          </p:cNvPr>
          <p:cNvSpPr txBox="1"/>
          <p:nvPr/>
        </p:nvSpPr>
        <p:spPr>
          <a:xfrm>
            <a:off x="4623673" y="6267967"/>
            <a:ext cx="2944652" cy="369332"/>
          </a:xfrm>
          <a:prstGeom prst="rect">
            <a:avLst/>
          </a:prstGeom>
          <a:noFill/>
        </p:spPr>
        <p:txBody>
          <a:bodyPr wrap="none" rtlCol="0">
            <a:spAutoFit/>
          </a:bodyPr>
          <a:lstStyle/>
          <a:p>
            <a:r>
              <a:rPr lang="en-US" dirty="0"/>
              <a:t>Image generated with GDS3D</a:t>
            </a:r>
          </a:p>
        </p:txBody>
      </p:sp>
      <p:pic>
        <p:nvPicPr>
          <p:cNvPr id="27" name="Picture 26">
            <a:extLst>
              <a:ext uri="{FF2B5EF4-FFF2-40B4-BE49-F238E27FC236}">
                <a16:creationId xmlns:a16="http://schemas.microsoft.com/office/drawing/2014/main" id="{9EC48D06-EECA-CD40-A222-D301DFA87FC8}"/>
              </a:ext>
            </a:extLst>
          </p:cNvPr>
          <p:cNvPicPr>
            <a:picLocks noChangeAspect="1"/>
          </p:cNvPicPr>
          <p:nvPr/>
        </p:nvPicPr>
        <p:blipFill>
          <a:blip r:embed="rId5"/>
          <a:stretch>
            <a:fillRect/>
          </a:stretch>
        </p:blipFill>
        <p:spPr>
          <a:xfrm>
            <a:off x="9158847" y="2563881"/>
            <a:ext cx="3015078" cy="2990957"/>
          </a:xfrm>
          <a:prstGeom prst="rect">
            <a:avLst/>
          </a:prstGeom>
        </p:spPr>
      </p:pic>
      <p:sp>
        <p:nvSpPr>
          <p:cNvPr id="119" name="TextBox 118">
            <a:extLst>
              <a:ext uri="{FF2B5EF4-FFF2-40B4-BE49-F238E27FC236}">
                <a16:creationId xmlns:a16="http://schemas.microsoft.com/office/drawing/2014/main" id="{64A1ACEF-C092-794B-901F-1CF182CA30B1}"/>
              </a:ext>
            </a:extLst>
          </p:cNvPr>
          <p:cNvSpPr txBox="1"/>
          <p:nvPr/>
        </p:nvSpPr>
        <p:spPr>
          <a:xfrm>
            <a:off x="3446510" y="3555816"/>
            <a:ext cx="764953" cy="600164"/>
          </a:xfrm>
          <a:prstGeom prst="rect">
            <a:avLst/>
          </a:prstGeom>
          <a:noFill/>
        </p:spPr>
        <p:txBody>
          <a:bodyPr wrap="square" rtlCol="0">
            <a:spAutoFit/>
          </a:bodyPr>
          <a:lstStyle/>
          <a:p>
            <a:r>
              <a:rPr lang="en-US" sz="1100" dirty="0">
                <a:solidFill>
                  <a:schemeClr val="bg1"/>
                </a:solidFill>
              </a:rPr>
              <a:t>Gnd Pin for Anchor</a:t>
            </a:r>
          </a:p>
        </p:txBody>
      </p:sp>
      <p:sp>
        <p:nvSpPr>
          <p:cNvPr id="120" name="TextBox 119">
            <a:extLst>
              <a:ext uri="{FF2B5EF4-FFF2-40B4-BE49-F238E27FC236}">
                <a16:creationId xmlns:a16="http://schemas.microsoft.com/office/drawing/2014/main" id="{B4E81087-B835-5B49-B30B-3EB723525A39}"/>
              </a:ext>
            </a:extLst>
          </p:cNvPr>
          <p:cNvSpPr txBox="1"/>
          <p:nvPr/>
        </p:nvSpPr>
        <p:spPr>
          <a:xfrm>
            <a:off x="6397466" y="2754583"/>
            <a:ext cx="854721" cy="369332"/>
          </a:xfrm>
          <a:prstGeom prst="rect">
            <a:avLst/>
          </a:prstGeom>
          <a:noFill/>
        </p:spPr>
        <p:txBody>
          <a:bodyPr wrap="none" rtlCol="0">
            <a:spAutoFit/>
          </a:bodyPr>
          <a:lstStyle/>
          <a:p>
            <a:r>
              <a:rPr lang="en-US" dirty="0">
                <a:solidFill>
                  <a:schemeClr val="bg1"/>
                </a:solidFill>
              </a:rPr>
              <a:t>Dimple</a:t>
            </a:r>
          </a:p>
        </p:txBody>
      </p:sp>
      <p:sp>
        <p:nvSpPr>
          <p:cNvPr id="121" name="Down Arrow 120">
            <a:extLst>
              <a:ext uri="{FF2B5EF4-FFF2-40B4-BE49-F238E27FC236}">
                <a16:creationId xmlns:a16="http://schemas.microsoft.com/office/drawing/2014/main" id="{B31A5F0C-D93C-974A-8973-5F1BCF8ADA85}"/>
              </a:ext>
            </a:extLst>
          </p:cNvPr>
          <p:cNvSpPr/>
          <p:nvPr/>
        </p:nvSpPr>
        <p:spPr>
          <a:xfrm rot="3117819">
            <a:off x="6273269" y="3020069"/>
            <a:ext cx="167641" cy="283464"/>
          </a:xfrm>
          <a:prstGeom prst="down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06017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75B2F5-CF0A-5840-81E9-92316EF25867}"/>
              </a:ext>
            </a:extLst>
          </p:cNvPr>
          <p:cNvSpPr>
            <a:spLocks noGrp="1"/>
          </p:cNvSpPr>
          <p:nvPr>
            <p:ph type="title"/>
          </p:nvPr>
        </p:nvSpPr>
        <p:spPr/>
        <p:txBody>
          <a:bodyPr/>
          <a:lstStyle/>
          <a:p>
            <a:r>
              <a:rPr lang="en-US" dirty="0"/>
              <a:t>RRAM/NEMS switch draft layouts (~5um)</a:t>
            </a:r>
          </a:p>
        </p:txBody>
      </p:sp>
      <p:pic>
        <p:nvPicPr>
          <p:cNvPr id="5" name="Content Placeholder 4">
            <a:extLst>
              <a:ext uri="{FF2B5EF4-FFF2-40B4-BE49-F238E27FC236}">
                <a16:creationId xmlns:a16="http://schemas.microsoft.com/office/drawing/2014/main" id="{23149B79-9033-CF45-A08C-ECFD12B07216}"/>
              </a:ext>
            </a:extLst>
          </p:cNvPr>
          <p:cNvPicPr>
            <a:picLocks noGrp="1" noChangeAspect="1"/>
          </p:cNvPicPr>
          <p:nvPr>
            <p:ph idx="1"/>
          </p:nvPr>
        </p:nvPicPr>
        <p:blipFill rotWithShape="1">
          <a:blip r:embed="rId3"/>
          <a:srcRect l="12030" r="12555"/>
          <a:stretch/>
        </p:blipFill>
        <p:spPr>
          <a:xfrm>
            <a:off x="6428687" y="1601788"/>
            <a:ext cx="4506013" cy="4351338"/>
          </a:xfrm>
        </p:spPr>
      </p:pic>
      <p:pic>
        <p:nvPicPr>
          <p:cNvPr id="7" name="Picture 6">
            <a:extLst>
              <a:ext uri="{FF2B5EF4-FFF2-40B4-BE49-F238E27FC236}">
                <a16:creationId xmlns:a16="http://schemas.microsoft.com/office/drawing/2014/main" id="{CCAC7F3C-125E-3447-B5BA-262B0B3405AA}"/>
              </a:ext>
            </a:extLst>
          </p:cNvPr>
          <p:cNvPicPr>
            <a:picLocks noChangeAspect="1"/>
          </p:cNvPicPr>
          <p:nvPr/>
        </p:nvPicPr>
        <p:blipFill>
          <a:blip r:embed="rId4"/>
          <a:stretch>
            <a:fillRect/>
          </a:stretch>
        </p:blipFill>
        <p:spPr>
          <a:xfrm>
            <a:off x="1257300" y="1415257"/>
            <a:ext cx="4838700" cy="4724400"/>
          </a:xfrm>
          <a:prstGeom prst="rect">
            <a:avLst/>
          </a:prstGeom>
          <a:solidFill>
            <a:schemeClr val="tx1"/>
          </a:solidFill>
        </p:spPr>
      </p:pic>
      <p:sp>
        <p:nvSpPr>
          <p:cNvPr id="8" name="TextBox 7">
            <a:extLst>
              <a:ext uri="{FF2B5EF4-FFF2-40B4-BE49-F238E27FC236}">
                <a16:creationId xmlns:a16="http://schemas.microsoft.com/office/drawing/2014/main" id="{3CC1FDBF-80E5-4549-829A-EAE30CC51545}"/>
              </a:ext>
            </a:extLst>
          </p:cNvPr>
          <p:cNvSpPr txBox="1"/>
          <p:nvPr/>
        </p:nvSpPr>
        <p:spPr>
          <a:xfrm>
            <a:off x="507693" y="6228557"/>
            <a:ext cx="11176614" cy="646331"/>
          </a:xfrm>
          <a:prstGeom prst="rect">
            <a:avLst/>
          </a:prstGeom>
          <a:noFill/>
        </p:spPr>
        <p:txBody>
          <a:bodyPr wrap="square" rtlCol="0">
            <a:spAutoFit/>
          </a:bodyPr>
          <a:lstStyle/>
          <a:p>
            <a:pPr algn="ctr"/>
            <a:r>
              <a:rPr lang="en-US" dirty="0"/>
              <a:t>Custom technology based on SAED32 PDK. 5 new layers added: RRAM (between M8/M9), NEMDIMP, NEMANC, NEMCHAN, NEMBEAM</a:t>
            </a:r>
          </a:p>
        </p:txBody>
      </p:sp>
    </p:spTree>
    <p:extLst>
      <p:ext uri="{BB962C8B-B14F-4D97-AF65-F5344CB8AC3E}">
        <p14:creationId xmlns:p14="http://schemas.microsoft.com/office/powerpoint/2010/main" val="18410731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9B2956-1C49-BE4B-A791-EA62D8C1DDF2}"/>
              </a:ext>
            </a:extLst>
          </p:cNvPr>
          <p:cNvSpPr>
            <a:spLocks noGrp="1"/>
          </p:cNvSpPr>
          <p:nvPr>
            <p:ph type="title"/>
          </p:nvPr>
        </p:nvSpPr>
        <p:spPr/>
        <p:txBody>
          <a:bodyPr/>
          <a:lstStyle/>
          <a:p>
            <a:r>
              <a:rPr lang="en-US" dirty="0"/>
              <a:t>Switch boxes</a:t>
            </a:r>
          </a:p>
        </p:txBody>
      </p:sp>
      <p:sp>
        <p:nvSpPr>
          <p:cNvPr id="7" name="TextBox 6">
            <a:extLst>
              <a:ext uri="{FF2B5EF4-FFF2-40B4-BE49-F238E27FC236}">
                <a16:creationId xmlns:a16="http://schemas.microsoft.com/office/drawing/2014/main" id="{30D37246-915F-0049-B6EE-50DC6B5B2C64}"/>
              </a:ext>
            </a:extLst>
          </p:cNvPr>
          <p:cNvSpPr txBox="1"/>
          <p:nvPr/>
        </p:nvSpPr>
        <p:spPr>
          <a:xfrm>
            <a:off x="838200" y="6374659"/>
            <a:ext cx="7937942" cy="369332"/>
          </a:xfrm>
          <a:prstGeom prst="rect">
            <a:avLst/>
          </a:prstGeom>
          <a:noFill/>
        </p:spPr>
        <p:txBody>
          <a:bodyPr wrap="none" rtlCol="0">
            <a:spAutoFit/>
          </a:bodyPr>
          <a:lstStyle/>
          <a:p>
            <a:r>
              <a:rPr lang="en-US" b="1" dirty="0"/>
              <a:t>Source:</a:t>
            </a:r>
            <a:r>
              <a:rPr lang="en-US" dirty="0"/>
              <a:t> http://</a:t>
            </a:r>
            <a:r>
              <a:rPr lang="en-US" dirty="0" err="1"/>
              <a:t>venividiwiki.ee.virginia.edu</a:t>
            </a:r>
            <a:r>
              <a:rPr lang="en-US" dirty="0"/>
              <a:t>/</a:t>
            </a:r>
            <a:r>
              <a:rPr lang="en-US" dirty="0" err="1"/>
              <a:t>mediawiki</a:t>
            </a:r>
            <a:r>
              <a:rPr lang="en-US" dirty="0"/>
              <a:t>/</a:t>
            </a:r>
            <a:r>
              <a:rPr lang="en-US" dirty="0" err="1"/>
              <a:t>index.php</a:t>
            </a:r>
            <a:r>
              <a:rPr lang="en-US" dirty="0"/>
              <a:t>/</a:t>
            </a:r>
            <a:r>
              <a:rPr lang="en-US" dirty="0" err="1"/>
              <a:t>File:SwitchBo.png</a:t>
            </a:r>
            <a:endParaRPr lang="en-US" dirty="0"/>
          </a:p>
        </p:txBody>
      </p:sp>
      <p:sp>
        <p:nvSpPr>
          <p:cNvPr id="8" name="TextBox 7">
            <a:extLst>
              <a:ext uri="{FF2B5EF4-FFF2-40B4-BE49-F238E27FC236}">
                <a16:creationId xmlns:a16="http://schemas.microsoft.com/office/drawing/2014/main" id="{6BE7105D-9394-774E-B95B-CF332BDBACEB}"/>
              </a:ext>
            </a:extLst>
          </p:cNvPr>
          <p:cNvSpPr txBox="1"/>
          <p:nvPr/>
        </p:nvSpPr>
        <p:spPr>
          <a:xfrm>
            <a:off x="5339353" y="1997653"/>
            <a:ext cx="1750800" cy="369332"/>
          </a:xfrm>
          <a:prstGeom prst="rect">
            <a:avLst/>
          </a:prstGeom>
          <a:noFill/>
        </p:spPr>
        <p:txBody>
          <a:bodyPr wrap="none" rtlCol="0">
            <a:spAutoFit/>
          </a:bodyPr>
          <a:lstStyle/>
          <a:p>
            <a:r>
              <a:rPr lang="en-US" b="1" dirty="0"/>
              <a:t>Flexibility: Fs = 3</a:t>
            </a:r>
          </a:p>
        </p:txBody>
      </p:sp>
      <p:pic>
        <p:nvPicPr>
          <p:cNvPr id="11" name="Picture 10">
            <a:extLst>
              <a:ext uri="{FF2B5EF4-FFF2-40B4-BE49-F238E27FC236}">
                <a16:creationId xmlns:a16="http://schemas.microsoft.com/office/drawing/2014/main" id="{392C75D8-46D3-C042-B478-8FF2747142A7}"/>
              </a:ext>
            </a:extLst>
          </p:cNvPr>
          <p:cNvPicPr>
            <a:picLocks noChangeAspect="1"/>
          </p:cNvPicPr>
          <p:nvPr/>
        </p:nvPicPr>
        <p:blipFill rotWithShape="1">
          <a:blip r:embed="rId2"/>
          <a:srcRect b="11706"/>
          <a:stretch/>
        </p:blipFill>
        <p:spPr>
          <a:xfrm>
            <a:off x="1748488" y="2348139"/>
            <a:ext cx="8695023" cy="2686999"/>
          </a:xfrm>
          <a:prstGeom prst="rect">
            <a:avLst/>
          </a:prstGeom>
        </p:spPr>
      </p:pic>
    </p:spTree>
    <p:extLst>
      <p:ext uri="{BB962C8B-B14F-4D97-AF65-F5344CB8AC3E}">
        <p14:creationId xmlns:p14="http://schemas.microsoft.com/office/powerpoint/2010/main" val="3937631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967C04-68D3-B74D-A983-6ABC9040FBB7}"/>
              </a:ext>
            </a:extLst>
          </p:cNvPr>
          <p:cNvSpPr>
            <a:spLocks noGrp="1"/>
          </p:cNvSpPr>
          <p:nvPr>
            <p:ph type="title"/>
          </p:nvPr>
        </p:nvSpPr>
        <p:spPr/>
        <p:txBody>
          <a:bodyPr/>
          <a:lstStyle/>
          <a:p>
            <a:r>
              <a:rPr lang="en-US" dirty="0"/>
              <a:t>Where does reconfigurability overhead come from?</a:t>
            </a:r>
          </a:p>
        </p:txBody>
      </p:sp>
      <p:sp>
        <p:nvSpPr>
          <p:cNvPr id="3" name="Content Placeholder 2">
            <a:extLst>
              <a:ext uri="{FF2B5EF4-FFF2-40B4-BE49-F238E27FC236}">
                <a16:creationId xmlns:a16="http://schemas.microsoft.com/office/drawing/2014/main" id="{A8164B04-7A62-264B-81A1-54508032E0C3}"/>
              </a:ext>
            </a:extLst>
          </p:cNvPr>
          <p:cNvSpPr>
            <a:spLocks noGrp="1"/>
          </p:cNvSpPr>
          <p:nvPr>
            <p:ph idx="1"/>
          </p:nvPr>
        </p:nvSpPr>
        <p:spPr/>
        <p:txBody>
          <a:bodyPr>
            <a:normAutofit lnSpcReduction="10000"/>
          </a:bodyPr>
          <a:lstStyle/>
          <a:p>
            <a:r>
              <a:rPr lang="en-US" dirty="0"/>
              <a:t>LUTs are less efficient than standard cells</a:t>
            </a:r>
          </a:p>
          <a:p>
            <a:pPr lvl="1"/>
            <a:r>
              <a:rPr lang="en-US" dirty="0"/>
              <a:t>Increase area</a:t>
            </a:r>
          </a:p>
          <a:p>
            <a:pPr lvl="1"/>
            <a:r>
              <a:rPr lang="en-US" dirty="0"/>
              <a:t>Increases power and delay a little</a:t>
            </a:r>
          </a:p>
          <a:p>
            <a:pPr lvl="1"/>
            <a:r>
              <a:rPr lang="en-US" dirty="0"/>
              <a:t>Less of a problem for CGRAs: use more efficient logic blocks</a:t>
            </a:r>
          </a:p>
          <a:p>
            <a:r>
              <a:rPr lang="en-US" dirty="0"/>
              <a:t>Unutilized logic components</a:t>
            </a:r>
          </a:p>
          <a:p>
            <a:pPr lvl="1"/>
            <a:r>
              <a:rPr lang="en-US" dirty="0"/>
              <a:t>Increase area</a:t>
            </a:r>
          </a:p>
          <a:p>
            <a:pPr lvl="1"/>
            <a:r>
              <a:rPr lang="en-US" dirty="0"/>
              <a:t>Less of a problem for FPGAs: homogeneity within CLBs</a:t>
            </a:r>
          </a:p>
          <a:p>
            <a:r>
              <a:rPr lang="en-US" b="1" dirty="0"/>
              <a:t>Reconfigurable Routing</a:t>
            </a:r>
          </a:p>
          <a:p>
            <a:pPr lvl="1"/>
            <a:r>
              <a:rPr lang="en-US" b="1" dirty="0"/>
              <a:t>Increases area (80-90% of FPGA area is routing)</a:t>
            </a:r>
          </a:p>
          <a:p>
            <a:pPr lvl="1"/>
            <a:r>
              <a:rPr lang="en-US" b="1" dirty="0"/>
              <a:t>Increases power (5-12x)</a:t>
            </a:r>
          </a:p>
          <a:p>
            <a:pPr lvl="1"/>
            <a:r>
              <a:rPr lang="en-US" b="1" dirty="0"/>
              <a:t>Increases delay (3-4x)</a:t>
            </a:r>
          </a:p>
          <a:p>
            <a:endParaRPr lang="en-US" dirty="0"/>
          </a:p>
        </p:txBody>
      </p:sp>
    </p:spTree>
    <p:extLst>
      <p:ext uri="{BB962C8B-B14F-4D97-AF65-F5344CB8AC3E}">
        <p14:creationId xmlns:p14="http://schemas.microsoft.com/office/powerpoint/2010/main" val="1307944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A52489-C23A-5143-A0C9-82107E1113B2}"/>
              </a:ext>
            </a:extLst>
          </p:cNvPr>
          <p:cNvSpPr>
            <a:spLocks noGrp="1"/>
          </p:cNvSpPr>
          <p:nvPr>
            <p:ph type="title"/>
          </p:nvPr>
        </p:nvSpPr>
        <p:spPr>
          <a:xfrm>
            <a:off x="838200" y="365125"/>
            <a:ext cx="10515600" cy="1325563"/>
          </a:xfrm>
        </p:spPr>
        <p:txBody>
          <a:bodyPr/>
          <a:lstStyle/>
          <a:p>
            <a:r>
              <a:rPr lang="en-US" dirty="0"/>
              <a:t>Connection boxes</a:t>
            </a:r>
          </a:p>
        </p:txBody>
      </p:sp>
      <p:sp>
        <p:nvSpPr>
          <p:cNvPr id="6" name="Rectangle 5">
            <a:extLst>
              <a:ext uri="{FF2B5EF4-FFF2-40B4-BE49-F238E27FC236}">
                <a16:creationId xmlns:a16="http://schemas.microsoft.com/office/drawing/2014/main" id="{FB161DE6-EAAD-F44D-B8A7-44005CADA80F}"/>
              </a:ext>
            </a:extLst>
          </p:cNvPr>
          <p:cNvSpPr/>
          <p:nvPr/>
        </p:nvSpPr>
        <p:spPr>
          <a:xfrm>
            <a:off x="2516280" y="3027507"/>
            <a:ext cx="1939607" cy="19396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PE</a:t>
            </a:r>
          </a:p>
        </p:txBody>
      </p:sp>
      <p:sp>
        <p:nvSpPr>
          <p:cNvPr id="7" name="Rectangle 6">
            <a:extLst>
              <a:ext uri="{FF2B5EF4-FFF2-40B4-BE49-F238E27FC236}">
                <a16:creationId xmlns:a16="http://schemas.microsoft.com/office/drawing/2014/main" id="{1AC3F4FC-0C5D-644F-BB92-C15053A34100}"/>
              </a:ext>
            </a:extLst>
          </p:cNvPr>
          <p:cNvSpPr/>
          <p:nvPr/>
        </p:nvSpPr>
        <p:spPr>
          <a:xfrm>
            <a:off x="5140453" y="3027507"/>
            <a:ext cx="1939607" cy="1939607"/>
          </a:xfrm>
          <a:prstGeom prst="rect">
            <a:avLst/>
          </a:prstGeom>
          <a:solidFill>
            <a:srgbClr val="00B050">
              <a:alpha val="3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dirty="0"/>
          </a:p>
        </p:txBody>
      </p:sp>
      <p:grpSp>
        <p:nvGrpSpPr>
          <p:cNvPr id="14" name="Group 13">
            <a:extLst>
              <a:ext uri="{FF2B5EF4-FFF2-40B4-BE49-F238E27FC236}">
                <a16:creationId xmlns:a16="http://schemas.microsoft.com/office/drawing/2014/main" id="{D0B23590-9129-834E-8424-C60DF847FD8A}"/>
              </a:ext>
            </a:extLst>
          </p:cNvPr>
          <p:cNvGrpSpPr/>
          <p:nvPr/>
        </p:nvGrpSpPr>
        <p:grpSpPr>
          <a:xfrm rot="5400000">
            <a:off x="4553226" y="3248565"/>
            <a:ext cx="3114060" cy="1497490"/>
            <a:chOff x="2851352" y="3478161"/>
            <a:chExt cx="353964" cy="774290"/>
          </a:xfrm>
        </p:grpSpPr>
        <p:cxnSp>
          <p:nvCxnSpPr>
            <p:cNvPr id="47" name="Straight Connector 46">
              <a:extLst>
                <a:ext uri="{FF2B5EF4-FFF2-40B4-BE49-F238E27FC236}">
                  <a16:creationId xmlns:a16="http://schemas.microsoft.com/office/drawing/2014/main" id="{8399B87E-27A4-BE4B-A3B1-F7631F801063}"/>
                </a:ext>
              </a:extLst>
            </p:cNvPr>
            <p:cNvCxnSpPr/>
            <p:nvPr/>
          </p:nvCxnSpPr>
          <p:spPr>
            <a:xfrm flipH="1">
              <a:off x="2851355" y="347816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B5996B01-53F7-8D4C-B03A-1D9F162FC9C7}"/>
                </a:ext>
              </a:extLst>
            </p:cNvPr>
            <p:cNvCxnSpPr/>
            <p:nvPr/>
          </p:nvCxnSpPr>
          <p:spPr>
            <a:xfrm flipH="1">
              <a:off x="2851354" y="37485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CB64DE27-9B0E-A542-94C0-BB6F05D064DC}"/>
                </a:ext>
              </a:extLst>
            </p:cNvPr>
            <p:cNvCxnSpPr/>
            <p:nvPr/>
          </p:nvCxnSpPr>
          <p:spPr>
            <a:xfrm flipH="1">
              <a:off x="2851353" y="39894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54BDA6BF-B237-2E4A-9054-C8406846D8B8}"/>
                </a:ext>
              </a:extLst>
            </p:cNvPr>
            <p:cNvCxnSpPr/>
            <p:nvPr/>
          </p:nvCxnSpPr>
          <p:spPr>
            <a:xfrm flipH="1">
              <a:off x="2851352" y="425245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sp>
        <p:nvSpPr>
          <p:cNvPr id="58" name="Rectangle 57">
            <a:extLst>
              <a:ext uri="{FF2B5EF4-FFF2-40B4-BE49-F238E27FC236}">
                <a16:creationId xmlns:a16="http://schemas.microsoft.com/office/drawing/2014/main" id="{E855142F-91E4-584C-B6F2-160B00017A35}"/>
              </a:ext>
            </a:extLst>
          </p:cNvPr>
          <p:cNvSpPr/>
          <p:nvPr/>
        </p:nvSpPr>
        <p:spPr>
          <a:xfrm>
            <a:off x="7736113" y="2998388"/>
            <a:ext cx="1939607" cy="19396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PE</a:t>
            </a:r>
          </a:p>
        </p:txBody>
      </p:sp>
      <p:grpSp>
        <p:nvGrpSpPr>
          <p:cNvPr id="67" name="Group 66">
            <a:extLst>
              <a:ext uri="{FF2B5EF4-FFF2-40B4-BE49-F238E27FC236}">
                <a16:creationId xmlns:a16="http://schemas.microsoft.com/office/drawing/2014/main" id="{60D9C910-1874-834F-92BA-614649A08362}"/>
              </a:ext>
            </a:extLst>
          </p:cNvPr>
          <p:cNvGrpSpPr/>
          <p:nvPr/>
        </p:nvGrpSpPr>
        <p:grpSpPr>
          <a:xfrm>
            <a:off x="3741393" y="3248551"/>
            <a:ext cx="5242813" cy="1497490"/>
            <a:chOff x="2851354" y="3478161"/>
            <a:chExt cx="595932" cy="774290"/>
          </a:xfrm>
        </p:grpSpPr>
        <p:cxnSp>
          <p:nvCxnSpPr>
            <p:cNvPr id="68" name="Straight Connector 67">
              <a:extLst>
                <a:ext uri="{FF2B5EF4-FFF2-40B4-BE49-F238E27FC236}">
                  <a16:creationId xmlns:a16="http://schemas.microsoft.com/office/drawing/2014/main" id="{321211BE-81CB-1348-90A5-2EF303139BD7}"/>
                </a:ext>
              </a:extLst>
            </p:cNvPr>
            <p:cNvCxnSpPr>
              <a:cxnSpLocks/>
            </p:cNvCxnSpPr>
            <p:nvPr/>
          </p:nvCxnSpPr>
          <p:spPr>
            <a:xfrm flipH="1">
              <a:off x="2851355" y="3478161"/>
              <a:ext cx="294925"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C3322C13-15B4-F74F-AF54-0FD460BAEB02}"/>
                </a:ext>
              </a:extLst>
            </p:cNvPr>
            <p:cNvCxnSpPr/>
            <p:nvPr/>
          </p:nvCxnSpPr>
          <p:spPr>
            <a:xfrm flipH="1">
              <a:off x="2851354" y="37485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A27CC952-A3EE-8840-BB5D-80BD365C6B71}"/>
                </a:ext>
              </a:extLst>
            </p:cNvPr>
            <p:cNvCxnSpPr/>
            <p:nvPr/>
          </p:nvCxnSpPr>
          <p:spPr>
            <a:xfrm flipH="1">
              <a:off x="3035506" y="39894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A930B748-ECDE-4148-9303-B8ECE86FBB67}"/>
                </a:ext>
              </a:extLst>
            </p:cNvPr>
            <p:cNvCxnSpPr/>
            <p:nvPr/>
          </p:nvCxnSpPr>
          <p:spPr>
            <a:xfrm flipH="1">
              <a:off x="3093325" y="425245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sp>
        <p:nvSpPr>
          <p:cNvPr id="73" name="Rectangle 72">
            <a:extLst>
              <a:ext uri="{FF2B5EF4-FFF2-40B4-BE49-F238E27FC236}">
                <a16:creationId xmlns:a16="http://schemas.microsoft.com/office/drawing/2014/main" id="{36BF3695-B5CC-954B-8901-05ED60B320C2}"/>
              </a:ext>
            </a:extLst>
          </p:cNvPr>
          <p:cNvSpPr/>
          <p:nvPr/>
        </p:nvSpPr>
        <p:spPr>
          <a:xfrm>
            <a:off x="5243059" y="3146304"/>
            <a:ext cx="221045" cy="221045"/>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a:p>
        </p:txBody>
      </p:sp>
      <p:sp>
        <p:nvSpPr>
          <p:cNvPr id="74" name="Rectangle 73">
            <a:extLst>
              <a:ext uri="{FF2B5EF4-FFF2-40B4-BE49-F238E27FC236}">
                <a16:creationId xmlns:a16="http://schemas.microsoft.com/office/drawing/2014/main" id="{5A9BCF2F-20DE-3943-8911-451B8A6D26F3}"/>
              </a:ext>
            </a:extLst>
          </p:cNvPr>
          <p:cNvSpPr/>
          <p:nvPr/>
        </p:nvSpPr>
        <p:spPr>
          <a:xfrm>
            <a:off x="6218200" y="3138028"/>
            <a:ext cx="221045" cy="221045"/>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a:p>
        </p:txBody>
      </p:sp>
      <p:sp>
        <p:nvSpPr>
          <p:cNvPr id="75" name="Rectangle 74">
            <a:extLst>
              <a:ext uri="{FF2B5EF4-FFF2-40B4-BE49-F238E27FC236}">
                <a16:creationId xmlns:a16="http://schemas.microsoft.com/office/drawing/2014/main" id="{7753386B-4C7D-E84E-8348-E9AFF1B75157}"/>
              </a:ext>
            </a:extLst>
          </p:cNvPr>
          <p:cNvSpPr/>
          <p:nvPr/>
        </p:nvSpPr>
        <p:spPr>
          <a:xfrm>
            <a:off x="5759650" y="3660961"/>
            <a:ext cx="221045" cy="221045"/>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a:p>
        </p:txBody>
      </p:sp>
      <p:sp>
        <p:nvSpPr>
          <p:cNvPr id="76" name="Rectangle 75">
            <a:extLst>
              <a:ext uri="{FF2B5EF4-FFF2-40B4-BE49-F238E27FC236}">
                <a16:creationId xmlns:a16="http://schemas.microsoft.com/office/drawing/2014/main" id="{5E653928-487D-8447-AF0E-3BB85F500537}"/>
              </a:ext>
            </a:extLst>
          </p:cNvPr>
          <p:cNvSpPr/>
          <p:nvPr/>
        </p:nvSpPr>
        <p:spPr>
          <a:xfrm>
            <a:off x="6744910" y="3651471"/>
            <a:ext cx="221045" cy="221045"/>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a:p>
        </p:txBody>
      </p:sp>
      <p:sp>
        <p:nvSpPr>
          <p:cNvPr id="77" name="Rectangle 76">
            <a:extLst>
              <a:ext uri="{FF2B5EF4-FFF2-40B4-BE49-F238E27FC236}">
                <a16:creationId xmlns:a16="http://schemas.microsoft.com/office/drawing/2014/main" id="{344009A8-36F0-0649-B131-454A33F92230}"/>
              </a:ext>
            </a:extLst>
          </p:cNvPr>
          <p:cNvSpPr/>
          <p:nvPr/>
        </p:nvSpPr>
        <p:spPr>
          <a:xfrm>
            <a:off x="5250979" y="4137642"/>
            <a:ext cx="221045" cy="221045"/>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a:p>
        </p:txBody>
      </p:sp>
      <p:sp>
        <p:nvSpPr>
          <p:cNvPr id="78" name="Rectangle 77">
            <a:extLst>
              <a:ext uri="{FF2B5EF4-FFF2-40B4-BE49-F238E27FC236}">
                <a16:creationId xmlns:a16="http://schemas.microsoft.com/office/drawing/2014/main" id="{0AE0EB84-03F8-B94D-A7CF-3E5C21FC01DF}"/>
              </a:ext>
            </a:extLst>
          </p:cNvPr>
          <p:cNvSpPr/>
          <p:nvPr/>
        </p:nvSpPr>
        <p:spPr>
          <a:xfrm>
            <a:off x="6227827" y="4128554"/>
            <a:ext cx="221045" cy="221045"/>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a:p>
        </p:txBody>
      </p:sp>
      <p:sp>
        <p:nvSpPr>
          <p:cNvPr id="79" name="Rectangle 78">
            <a:extLst>
              <a:ext uri="{FF2B5EF4-FFF2-40B4-BE49-F238E27FC236}">
                <a16:creationId xmlns:a16="http://schemas.microsoft.com/office/drawing/2014/main" id="{D8891F43-7182-F34C-B0C4-CA3DC2A280C3}"/>
              </a:ext>
            </a:extLst>
          </p:cNvPr>
          <p:cNvSpPr/>
          <p:nvPr/>
        </p:nvSpPr>
        <p:spPr>
          <a:xfrm>
            <a:off x="5759989" y="4635518"/>
            <a:ext cx="221045" cy="221045"/>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a:p>
        </p:txBody>
      </p:sp>
      <p:sp>
        <p:nvSpPr>
          <p:cNvPr id="80" name="Rectangle 79">
            <a:extLst>
              <a:ext uri="{FF2B5EF4-FFF2-40B4-BE49-F238E27FC236}">
                <a16:creationId xmlns:a16="http://schemas.microsoft.com/office/drawing/2014/main" id="{E9ADF533-E664-A149-96D7-D93597566144}"/>
              </a:ext>
            </a:extLst>
          </p:cNvPr>
          <p:cNvSpPr/>
          <p:nvPr/>
        </p:nvSpPr>
        <p:spPr>
          <a:xfrm>
            <a:off x="6741918" y="4635516"/>
            <a:ext cx="221045" cy="221045"/>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a:p>
        </p:txBody>
      </p:sp>
      <p:sp>
        <p:nvSpPr>
          <p:cNvPr id="82" name="TextBox 81">
            <a:extLst>
              <a:ext uri="{FF2B5EF4-FFF2-40B4-BE49-F238E27FC236}">
                <a16:creationId xmlns:a16="http://schemas.microsoft.com/office/drawing/2014/main" id="{B4A0B269-7105-3C47-A7E5-4A4D9E6F1456}"/>
              </a:ext>
            </a:extLst>
          </p:cNvPr>
          <p:cNvSpPr txBox="1"/>
          <p:nvPr/>
        </p:nvSpPr>
        <p:spPr>
          <a:xfrm>
            <a:off x="10033000" y="2470068"/>
            <a:ext cx="899990" cy="369332"/>
          </a:xfrm>
          <a:prstGeom prst="rect">
            <a:avLst/>
          </a:prstGeom>
          <a:noFill/>
        </p:spPr>
        <p:txBody>
          <a:bodyPr wrap="none" rtlCol="0">
            <a:spAutoFit/>
          </a:bodyPr>
          <a:lstStyle/>
          <a:p>
            <a:r>
              <a:rPr lang="en-US" b="1" dirty="0"/>
              <a:t>Fc = 0.5</a:t>
            </a:r>
          </a:p>
        </p:txBody>
      </p:sp>
    </p:spTree>
    <p:extLst>
      <p:ext uri="{BB962C8B-B14F-4D97-AF65-F5344CB8AC3E}">
        <p14:creationId xmlns:p14="http://schemas.microsoft.com/office/powerpoint/2010/main" val="53214826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DFB339-FA1D-9646-AB57-B813D2CB08F8}"/>
              </a:ext>
            </a:extLst>
          </p:cNvPr>
          <p:cNvSpPr>
            <a:spLocks noGrp="1"/>
          </p:cNvSpPr>
          <p:nvPr>
            <p:ph type="title"/>
          </p:nvPr>
        </p:nvSpPr>
        <p:spPr/>
        <p:txBody>
          <a:bodyPr/>
          <a:lstStyle/>
          <a:p>
            <a:r>
              <a:rPr lang="en-US" dirty="0"/>
              <a:t>Layout strategy: 3D stacking of CBs + SBs</a:t>
            </a:r>
          </a:p>
        </p:txBody>
      </p:sp>
      <p:grpSp>
        <p:nvGrpSpPr>
          <p:cNvPr id="308" name="Group 307">
            <a:extLst>
              <a:ext uri="{FF2B5EF4-FFF2-40B4-BE49-F238E27FC236}">
                <a16:creationId xmlns:a16="http://schemas.microsoft.com/office/drawing/2014/main" id="{7BBFB36F-8EA0-1947-956F-963094C911C7}"/>
              </a:ext>
            </a:extLst>
          </p:cNvPr>
          <p:cNvGrpSpPr/>
          <p:nvPr/>
        </p:nvGrpSpPr>
        <p:grpSpPr>
          <a:xfrm>
            <a:off x="838200" y="2030680"/>
            <a:ext cx="4155763" cy="4139575"/>
            <a:chOff x="732465" y="2518284"/>
            <a:chExt cx="5774612" cy="5670777"/>
          </a:xfrm>
        </p:grpSpPr>
        <p:grpSp>
          <p:nvGrpSpPr>
            <p:cNvPr id="4" name="Group 3">
              <a:extLst>
                <a:ext uri="{FF2B5EF4-FFF2-40B4-BE49-F238E27FC236}">
                  <a16:creationId xmlns:a16="http://schemas.microsoft.com/office/drawing/2014/main" id="{1C5F32EE-7631-BB49-962B-32708C7A98EA}"/>
                </a:ext>
              </a:extLst>
            </p:cNvPr>
            <p:cNvGrpSpPr/>
            <p:nvPr/>
          </p:nvGrpSpPr>
          <p:grpSpPr>
            <a:xfrm>
              <a:off x="732465" y="2518286"/>
              <a:ext cx="3067664" cy="3012371"/>
              <a:chOff x="1342103" y="2851963"/>
              <a:chExt cx="3067664" cy="3012371"/>
            </a:xfrm>
          </p:grpSpPr>
          <p:sp>
            <p:nvSpPr>
              <p:cNvPr id="5" name="Rectangle 4">
                <a:extLst>
                  <a:ext uri="{FF2B5EF4-FFF2-40B4-BE49-F238E27FC236}">
                    <a16:creationId xmlns:a16="http://schemas.microsoft.com/office/drawing/2014/main" id="{370BBED7-6433-E54C-BAD4-9D979196E68A}"/>
                  </a:ext>
                </a:extLst>
              </p:cNvPr>
              <p:cNvSpPr/>
              <p:nvPr/>
            </p:nvSpPr>
            <p:spPr>
              <a:xfrm>
                <a:off x="1696065" y="3200400"/>
                <a:ext cx="1002890" cy="100289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CB</a:t>
                </a:r>
              </a:p>
            </p:txBody>
          </p:sp>
          <p:sp>
            <p:nvSpPr>
              <p:cNvPr id="6" name="Rectangle 5">
                <a:extLst>
                  <a:ext uri="{FF2B5EF4-FFF2-40B4-BE49-F238E27FC236}">
                    <a16:creationId xmlns:a16="http://schemas.microsoft.com/office/drawing/2014/main" id="{819517C3-16F0-AE49-B75B-B6FA1259A339}"/>
                  </a:ext>
                </a:extLst>
              </p:cNvPr>
              <p:cNvSpPr/>
              <p:nvPr/>
            </p:nvSpPr>
            <p:spPr>
              <a:xfrm>
                <a:off x="1696065" y="4513006"/>
                <a:ext cx="1002890" cy="10028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PE</a:t>
                </a:r>
              </a:p>
            </p:txBody>
          </p:sp>
          <p:sp>
            <p:nvSpPr>
              <p:cNvPr id="7" name="Rectangle 6">
                <a:extLst>
                  <a:ext uri="{FF2B5EF4-FFF2-40B4-BE49-F238E27FC236}">
                    <a16:creationId xmlns:a16="http://schemas.microsoft.com/office/drawing/2014/main" id="{AA68916E-A438-CE4D-BDB2-F734D5E536B6}"/>
                  </a:ext>
                </a:extLst>
              </p:cNvPr>
              <p:cNvSpPr/>
              <p:nvPr/>
            </p:nvSpPr>
            <p:spPr>
              <a:xfrm>
                <a:off x="3052916" y="4513006"/>
                <a:ext cx="1002890" cy="100289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CB</a:t>
                </a:r>
              </a:p>
            </p:txBody>
          </p:sp>
          <p:sp>
            <p:nvSpPr>
              <p:cNvPr id="8" name="Rectangle 7">
                <a:extLst>
                  <a:ext uri="{FF2B5EF4-FFF2-40B4-BE49-F238E27FC236}">
                    <a16:creationId xmlns:a16="http://schemas.microsoft.com/office/drawing/2014/main" id="{FCFA3EBF-F241-5947-ADC1-9AE1C96345F5}"/>
                  </a:ext>
                </a:extLst>
              </p:cNvPr>
              <p:cNvSpPr/>
              <p:nvPr/>
            </p:nvSpPr>
            <p:spPr>
              <a:xfrm>
                <a:off x="3052916" y="3200400"/>
                <a:ext cx="1002890" cy="100289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SB</a:t>
                </a:r>
              </a:p>
            </p:txBody>
          </p:sp>
          <p:grpSp>
            <p:nvGrpSpPr>
              <p:cNvPr id="9" name="Group 8">
                <a:extLst>
                  <a:ext uri="{FF2B5EF4-FFF2-40B4-BE49-F238E27FC236}">
                    <a16:creationId xmlns:a16="http://schemas.microsoft.com/office/drawing/2014/main" id="{47598DD8-BCCF-BB48-A656-546442ED4AB3}"/>
                  </a:ext>
                </a:extLst>
              </p:cNvPr>
              <p:cNvGrpSpPr/>
              <p:nvPr/>
            </p:nvGrpSpPr>
            <p:grpSpPr>
              <a:xfrm>
                <a:off x="2698950" y="3314700"/>
                <a:ext cx="353964" cy="774290"/>
                <a:chOff x="2698952" y="3325761"/>
                <a:chExt cx="353964" cy="774290"/>
              </a:xfrm>
            </p:grpSpPr>
            <p:cxnSp>
              <p:nvCxnSpPr>
                <p:cNvPr id="51" name="Straight Connector 50">
                  <a:extLst>
                    <a:ext uri="{FF2B5EF4-FFF2-40B4-BE49-F238E27FC236}">
                      <a16:creationId xmlns:a16="http://schemas.microsoft.com/office/drawing/2014/main" id="{69905837-B8BD-5A43-AFF7-392584B2D19D}"/>
                    </a:ext>
                  </a:extLst>
                </p:cNvPr>
                <p:cNvCxnSpPr/>
                <p:nvPr/>
              </p:nvCxnSpPr>
              <p:spPr>
                <a:xfrm flipH="1">
                  <a:off x="2698955" y="332576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EDC992C0-1FC1-8745-9867-8B913E0AC897}"/>
                    </a:ext>
                  </a:extLst>
                </p:cNvPr>
                <p:cNvCxnSpPr/>
                <p:nvPr/>
              </p:nvCxnSpPr>
              <p:spPr>
                <a:xfrm flipH="1">
                  <a:off x="2698954" y="35961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FCFF5BA2-0B0C-704B-9F60-F4B076107AD0}"/>
                    </a:ext>
                  </a:extLst>
                </p:cNvPr>
                <p:cNvCxnSpPr/>
                <p:nvPr/>
              </p:nvCxnSpPr>
              <p:spPr>
                <a:xfrm flipH="1">
                  <a:off x="2698953" y="38370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65AAC82E-1C9C-2448-9F7B-7221D5172FDD}"/>
                    </a:ext>
                  </a:extLst>
                </p:cNvPr>
                <p:cNvCxnSpPr/>
                <p:nvPr/>
              </p:nvCxnSpPr>
              <p:spPr>
                <a:xfrm flipH="1">
                  <a:off x="2698952" y="410005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cxnSp>
            <p:nvCxnSpPr>
              <p:cNvPr id="10" name="Straight Connector 9">
                <a:extLst>
                  <a:ext uri="{FF2B5EF4-FFF2-40B4-BE49-F238E27FC236}">
                    <a16:creationId xmlns:a16="http://schemas.microsoft.com/office/drawing/2014/main" id="{355755AD-FC70-674A-8858-8D0DD1FDE3A1}"/>
                  </a:ext>
                </a:extLst>
              </p:cNvPr>
              <p:cNvCxnSpPr/>
              <p:nvPr/>
            </p:nvCxnSpPr>
            <p:spPr>
              <a:xfrm flipH="1">
                <a:off x="2713698" y="494316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2A129915-4134-8E43-8564-FBF8D36B23B7}"/>
                  </a:ext>
                </a:extLst>
              </p:cNvPr>
              <p:cNvCxnSpPr/>
              <p:nvPr/>
            </p:nvCxnSpPr>
            <p:spPr>
              <a:xfrm flipH="1">
                <a:off x="2713697" y="518405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BC9193C-5DAB-254D-BEC6-57CCF6468250}"/>
                  </a:ext>
                </a:extLst>
              </p:cNvPr>
              <p:cNvCxnSpPr/>
              <p:nvPr/>
            </p:nvCxnSpPr>
            <p:spPr>
              <a:xfrm flipH="1">
                <a:off x="1342105" y="494316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27A9F495-9F57-E14B-968A-C415CAA8BEC0}"/>
                  </a:ext>
                </a:extLst>
              </p:cNvPr>
              <p:cNvCxnSpPr/>
              <p:nvPr/>
            </p:nvCxnSpPr>
            <p:spPr>
              <a:xfrm flipH="1">
                <a:off x="1342104" y="518405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22730222-27BE-4B42-A794-AF32F01CCE5D}"/>
                  </a:ext>
                </a:extLst>
              </p:cNvPr>
              <p:cNvGrpSpPr/>
              <p:nvPr/>
            </p:nvGrpSpPr>
            <p:grpSpPr>
              <a:xfrm rot="5400000">
                <a:off x="3377379" y="3971003"/>
                <a:ext cx="353964" cy="774290"/>
                <a:chOff x="2851352" y="3478161"/>
                <a:chExt cx="353964" cy="774290"/>
              </a:xfrm>
            </p:grpSpPr>
            <p:cxnSp>
              <p:nvCxnSpPr>
                <p:cNvPr id="47" name="Straight Connector 46">
                  <a:extLst>
                    <a:ext uri="{FF2B5EF4-FFF2-40B4-BE49-F238E27FC236}">
                      <a16:creationId xmlns:a16="http://schemas.microsoft.com/office/drawing/2014/main" id="{E33F59D4-F3D6-DD45-95E1-704161B562D5}"/>
                    </a:ext>
                  </a:extLst>
                </p:cNvPr>
                <p:cNvCxnSpPr/>
                <p:nvPr/>
              </p:nvCxnSpPr>
              <p:spPr>
                <a:xfrm flipH="1">
                  <a:off x="2851355" y="347816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EB7B8B66-2086-3842-ACAB-42C7A05D9CB9}"/>
                    </a:ext>
                  </a:extLst>
                </p:cNvPr>
                <p:cNvCxnSpPr/>
                <p:nvPr/>
              </p:nvCxnSpPr>
              <p:spPr>
                <a:xfrm flipH="1">
                  <a:off x="2851354" y="37485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6C969EE0-F88F-E745-81C2-6DC2AAC5096D}"/>
                    </a:ext>
                  </a:extLst>
                </p:cNvPr>
                <p:cNvCxnSpPr/>
                <p:nvPr/>
              </p:nvCxnSpPr>
              <p:spPr>
                <a:xfrm flipH="1">
                  <a:off x="2851353" y="39894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A5B8D007-E54D-0342-8931-AAAA0DD4CB8F}"/>
                    </a:ext>
                  </a:extLst>
                </p:cNvPr>
                <p:cNvCxnSpPr/>
                <p:nvPr/>
              </p:nvCxnSpPr>
              <p:spPr>
                <a:xfrm flipH="1">
                  <a:off x="2851352" y="425245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15" name="Group 14">
                <a:extLst>
                  <a:ext uri="{FF2B5EF4-FFF2-40B4-BE49-F238E27FC236}">
                    <a16:creationId xmlns:a16="http://schemas.microsoft.com/office/drawing/2014/main" id="{FDBAAAE3-EBCD-3845-8920-BAAD4180620E}"/>
                  </a:ext>
                </a:extLst>
              </p:cNvPr>
              <p:cNvGrpSpPr/>
              <p:nvPr/>
            </p:nvGrpSpPr>
            <p:grpSpPr>
              <a:xfrm>
                <a:off x="1342103" y="3314700"/>
                <a:ext cx="353964" cy="774290"/>
                <a:chOff x="2698952" y="3325761"/>
                <a:chExt cx="353964" cy="774290"/>
              </a:xfrm>
            </p:grpSpPr>
            <p:cxnSp>
              <p:nvCxnSpPr>
                <p:cNvPr id="43" name="Straight Connector 42">
                  <a:extLst>
                    <a:ext uri="{FF2B5EF4-FFF2-40B4-BE49-F238E27FC236}">
                      <a16:creationId xmlns:a16="http://schemas.microsoft.com/office/drawing/2014/main" id="{AEB01043-D65F-354D-B815-65CD4591076A}"/>
                    </a:ext>
                  </a:extLst>
                </p:cNvPr>
                <p:cNvCxnSpPr/>
                <p:nvPr/>
              </p:nvCxnSpPr>
              <p:spPr>
                <a:xfrm flipH="1">
                  <a:off x="2698955" y="332576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04B6F6F0-002B-104F-80C3-544B82987A94}"/>
                    </a:ext>
                  </a:extLst>
                </p:cNvPr>
                <p:cNvCxnSpPr/>
                <p:nvPr/>
              </p:nvCxnSpPr>
              <p:spPr>
                <a:xfrm flipH="1">
                  <a:off x="2698954" y="35961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83E3F42-641B-FB42-883B-176F621C6C30}"/>
                    </a:ext>
                  </a:extLst>
                </p:cNvPr>
                <p:cNvCxnSpPr/>
                <p:nvPr/>
              </p:nvCxnSpPr>
              <p:spPr>
                <a:xfrm flipH="1">
                  <a:off x="2698953" y="38370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812BA6CA-43F2-5048-86C1-6AEE008603CB}"/>
                    </a:ext>
                  </a:extLst>
                </p:cNvPr>
                <p:cNvCxnSpPr/>
                <p:nvPr/>
              </p:nvCxnSpPr>
              <p:spPr>
                <a:xfrm flipH="1">
                  <a:off x="2698952" y="410005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16" name="Group 15">
                <a:extLst>
                  <a:ext uri="{FF2B5EF4-FFF2-40B4-BE49-F238E27FC236}">
                    <a16:creationId xmlns:a16="http://schemas.microsoft.com/office/drawing/2014/main" id="{6D48E650-FD7A-3446-B279-8EA7817669CD}"/>
                  </a:ext>
                </a:extLst>
              </p:cNvPr>
              <p:cNvGrpSpPr/>
              <p:nvPr/>
            </p:nvGrpSpPr>
            <p:grpSpPr>
              <a:xfrm>
                <a:off x="4055803" y="3314700"/>
                <a:ext cx="353964" cy="774290"/>
                <a:chOff x="2698952" y="3325761"/>
                <a:chExt cx="353964" cy="774290"/>
              </a:xfrm>
            </p:grpSpPr>
            <p:cxnSp>
              <p:nvCxnSpPr>
                <p:cNvPr id="39" name="Straight Connector 38">
                  <a:extLst>
                    <a:ext uri="{FF2B5EF4-FFF2-40B4-BE49-F238E27FC236}">
                      <a16:creationId xmlns:a16="http://schemas.microsoft.com/office/drawing/2014/main" id="{90CA21D6-E2C8-7648-92B0-F6547D4276F1}"/>
                    </a:ext>
                  </a:extLst>
                </p:cNvPr>
                <p:cNvCxnSpPr/>
                <p:nvPr/>
              </p:nvCxnSpPr>
              <p:spPr>
                <a:xfrm flipH="1">
                  <a:off x="2698955" y="332576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34596D9E-9BFE-DA41-8C4D-282C17171C20}"/>
                    </a:ext>
                  </a:extLst>
                </p:cNvPr>
                <p:cNvCxnSpPr/>
                <p:nvPr/>
              </p:nvCxnSpPr>
              <p:spPr>
                <a:xfrm flipH="1">
                  <a:off x="2698954" y="35961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AF045AAF-3C90-D34F-9072-F4D22E81DE0A}"/>
                    </a:ext>
                  </a:extLst>
                </p:cNvPr>
                <p:cNvCxnSpPr/>
                <p:nvPr/>
              </p:nvCxnSpPr>
              <p:spPr>
                <a:xfrm flipH="1">
                  <a:off x="2698953" y="38370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1B38DBF1-7CDD-154D-958E-24893BC2019F}"/>
                    </a:ext>
                  </a:extLst>
                </p:cNvPr>
                <p:cNvCxnSpPr/>
                <p:nvPr/>
              </p:nvCxnSpPr>
              <p:spPr>
                <a:xfrm flipH="1">
                  <a:off x="2698952" y="410005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17" name="Group 16">
                <a:extLst>
                  <a:ext uri="{FF2B5EF4-FFF2-40B4-BE49-F238E27FC236}">
                    <a16:creationId xmlns:a16="http://schemas.microsoft.com/office/drawing/2014/main" id="{8209495D-BC11-8347-A05E-0D9A65220736}"/>
                  </a:ext>
                </a:extLst>
              </p:cNvPr>
              <p:cNvGrpSpPr/>
              <p:nvPr/>
            </p:nvGrpSpPr>
            <p:grpSpPr>
              <a:xfrm rot="16200000">
                <a:off x="3377379" y="2641800"/>
                <a:ext cx="353964" cy="774290"/>
                <a:chOff x="2698952" y="3325761"/>
                <a:chExt cx="353964" cy="774290"/>
              </a:xfrm>
            </p:grpSpPr>
            <p:cxnSp>
              <p:nvCxnSpPr>
                <p:cNvPr id="35" name="Straight Connector 34">
                  <a:extLst>
                    <a:ext uri="{FF2B5EF4-FFF2-40B4-BE49-F238E27FC236}">
                      <a16:creationId xmlns:a16="http://schemas.microsoft.com/office/drawing/2014/main" id="{C44A14FF-CFB6-4C43-B351-DE156DDEDDCD}"/>
                    </a:ext>
                  </a:extLst>
                </p:cNvPr>
                <p:cNvCxnSpPr/>
                <p:nvPr/>
              </p:nvCxnSpPr>
              <p:spPr>
                <a:xfrm flipH="1">
                  <a:off x="2698955" y="332576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66243BC3-031B-154A-AD60-58BC505EE96E}"/>
                    </a:ext>
                  </a:extLst>
                </p:cNvPr>
                <p:cNvCxnSpPr/>
                <p:nvPr/>
              </p:nvCxnSpPr>
              <p:spPr>
                <a:xfrm flipH="1">
                  <a:off x="2698954" y="35961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CCC1507F-76D9-3B4C-995E-6AB3D51C2A37}"/>
                    </a:ext>
                  </a:extLst>
                </p:cNvPr>
                <p:cNvCxnSpPr/>
                <p:nvPr/>
              </p:nvCxnSpPr>
              <p:spPr>
                <a:xfrm flipH="1">
                  <a:off x="2698953" y="38370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6F140B91-8F64-B849-A7E5-EB79D477F51E}"/>
                    </a:ext>
                  </a:extLst>
                </p:cNvPr>
                <p:cNvCxnSpPr/>
                <p:nvPr/>
              </p:nvCxnSpPr>
              <p:spPr>
                <a:xfrm flipH="1">
                  <a:off x="2698952" y="410005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18" name="Group 17">
                <a:extLst>
                  <a:ext uri="{FF2B5EF4-FFF2-40B4-BE49-F238E27FC236}">
                    <a16:creationId xmlns:a16="http://schemas.microsoft.com/office/drawing/2014/main" id="{909013AB-2969-AA4D-9808-9B5099EBD3D4}"/>
                  </a:ext>
                </a:extLst>
              </p:cNvPr>
              <p:cNvGrpSpPr/>
              <p:nvPr/>
            </p:nvGrpSpPr>
            <p:grpSpPr>
              <a:xfrm rot="16200000">
                <a:off x="2024217" y="2908499"/>
                <a:ext cx="353962" cy="240891"/>
                <a:chOff x="2698953" y="3596148"/>
                <a:chExt cx="353962" cy="240891"/>
              </a:xfrm>
            </p:grpSpPr>
            <p:cxnSp>
              <p:nvCxnSpPr>
                <p:cNvPr id="33" name="Straight Connector 32">
                  <a:extLst>
                    <a:ext uri="{FF2B5EF4-FFF2-40B4-BE49-F238E27FC236}">
                      <a16:creationId xmlns:a16="http://schemas.microsoft.com/office/drawing/2014/main" id="{F7726838-CCF1-984F-BA05-69EAD64F8C30}"/>
                    </a:ext>
                  </a:extLst>
                </p:cNvPr>
                <p:cNvCxnSpPr/>
                <p:nvPr/>
              </p:nvCxnSpPr>
              <p:spPr>
                <a:xfrm flipH="1">
                  <a:off x="2698954" y="35961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4928540B-3914-DA48-B8F7-253927100A9B}"/>
                    </a:ext>
                  </a:extLst>
                </p:cNvPr>
                <p:cNvCxnSpPr/>
                <p:nvPr/>
              </p:nvCxnSpPr>
              <p:spPr>
                <a:xfrm flipH="1">
                  <a:off x="2698953" y="38370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id="{486FD7DA-C178-EB43-BEA4-BF7E2E58A1F8}"/>
                  </a:ext>
                </a:extLst>
              </p:cNvPr>
              <p:cNvGrpSpPr/>
              <p:nvPr/>
            </p:nvGrpSpPr>
            <p:grpSpPr>
              <a:xfrm rot="5400000">
                <a:off x="3377379" y="5300207"/>
                <a:ext cx="353964" cy="774290"/>
                <a:chOff x="2698952" y="3325761"/>
                <a:chExt cx="353964" cy="774290"/>
              </a:xfrm>
            </p:grpSpPr>
            <p:cxnSp>
              <p:nvCxnSpPr>
                <p:cNvPr id="29" name="Straight Connector 28">
                  <a:extLst>
                    <a:ext uri="{FF2B5EF4-FFF2-40B4-BE49-F238E27FC236}">
                      <a16:creationId xmlns:a16="http://schemas.microsoft.com/office/drawing/2014/main" id="{38AB9390-E54A-F94D-B358-F0ABEB3DB58F}"/>
                    </a:ext>
                  </a:extLst>
                </p:cNvPr>
                <p:cNvCxnSpPr/>
                <p:nvPr/>
              </p:nvCxnSpPr>
              <p:spPr>
                <a:xfrm flipH="1">
                  <a:off x="2698955" y="332576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F22E41C5-EB91-7D4E-9680-667DAA0DBD66}"/>
                    </a:ext>
                  </a:extLst>
                </p:cNvPr>
                <p:cNvCxnSpPr/>
                <p:nvPr/>
              </p:nvCxnSpPr>
              <p:spPr>
                <a:xfrm flipH="1">
                  <a:off x="2698954" y="35961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11FCACDF-68B9-5E4F-9D93-88C0E20430F9}"/>
                    </a:ext>
                  </a:extLst>
                </p:cNvPr>
                <p:cNvCxnSpPr/>
                <p:nvPr/>
              </p:nvCxnSpPr>
              <p:spPr>
                <a:xfrm flipH="1">
                  <a:off x="2698953" y="38370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E156E75A-1A5D-034D-B5AB-A805DA333D4C}"/>
                    </a:ext>
                  </a:extLst>
                </p:cNvPr>
                <p:cNvCxnSpPr/>
                <p:nvPr/>
              </p:nvCxnSpPr>
              <p:spPr>
                <a:xfrm flipH="1">
                  <a:off x="2698952" y="410005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20" name="Group 19">
                <a:extLst>
                  <a:ext uri="{FF2B5EF4-FFF2-40B4-BE49-F238E27FC236}">
                    <a16:creationId xmlns:a16="http://schemas.microsoft.com/office/drawing/2014/main" id="{9E60E395-4D98-E44D-AE7C-E5209A27F4EB}"/>
                  </a:ext>
                </a:extLst>
              </p:cNvPr>
              <p:cNvGrpSpPr/>
              <p:nvPr/>
            </p:nvGrpSpPr>
            <p:grpSpPr>
              <a:xfrm rot="5400000">
                <a:off x="1980582" y="5566907"/>
                <a:ext cx="353962" cy="240891"/>
                <a:chOff x="2698953" y="3596148"/>
                <a:chExt cx="353962" cy="240891"/>
              </a:xfrm>
            </p:grpSpPr>
            <p:cxnSp>
              <p:nvCxnSpPr>
                <p:cNvPr id="27" name="Straight Connector 26">
                  <a:extLst>
                    <a:ext uri="{FF2B5EF4-FFF2-40B4-BE49-F238E27FC236}">
                      <a16:creationId xmlns:a16="http://schemas.microsoft.com/office/drawing/2014/main" id="{83B46D29-3C53-CD4A-92BB-A5C5E226BEA7}"/>
                    </a:ext>
                  </a:extLst>
                </p:cNvPr>
                <p:cNvCxnSpPr/>
                <p:nvPr/>
              </p:nvCxnSpPr>
              <p:spPr>
                <a:xfrm flipH="1">
                  <a:off x="2698954" y="35961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C7EAE678-CE94-AC49-AC9E-DABA64C6DBA1}"/>
                    </a:ext>
                  </a:extLst>
                </p:cNvPr>
                <p:cNvCxnSpPr/>
                <p:nvPr/>
              </p:nvCxnSpPr>
              <p:spPr>
                <a:xfrm flipH="1">
                  <a:off x="2698953" y="38370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21" name="Group 20">
                <a:extLst>
                  <a:ext uri="{FF2B5EF4-FFF2-40B4-BE49-F238E27FC236}">
                    <a16:creationId xmlns:a16="http://schemas.microsoft.com/office/drawing/2014/main" id="{000FCB7A-EC0F-D74F-99D9-AE7B2C502559}"/>
                  </a:ext>
                </a:extLst>
              </p:cNvPr>
              <p:cNvGrpSpPr/>
              <p:nvPr/>
            </p:nvGrpSpPr>
            <p:grpSpPr>
              <a:xfrm rot="5400000">
                <a:off x="1980581" y="4246753"/>
                <a:ext cx="353962" cy="240891"/>
                <a:chOff x="2698953" y="3596148"/>
                <a:chExt cx="353962" cy="240891"/>
              </a:xfrm>
            </p:grpSpPr>
            <p:cxnSp>
              <p:nvCxnSpPr>
                <p:cNvPr id="25" name="Straight Connector 24">
                  <a:extLst>
                    <a:ext uri="{FF2B5EF4-FFF2-40B4-BE49-F238E27FC236}">
                      <a16:creationId xmlns:a16="http://schemas.microsoft.com/office/drawing/2014/main" id="{372B2EEB-B02F-CF46-B839-BBEC43A893BF}"/>
                    </a:ext>
                  </a:extLst>
                </p:cNvPr>
                <p:cNvCxnSpPr/>
                <p:nvPr/>
              </p:nvCxnSpPr>
              <p:spPr>
                <a:xfrm flipH="1">
                  <a:off x="2698954" y="35961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BD097840-F810-1E42-AED8-9C4E4DCFFC5C}"/>
                    </a:ext>
                  </a:extLst>
                </p:cNvPr>
                <p:cNvCxnSpPr/>
                <p:nvPr/>
              </p:nvCxnSpPr>
              <p:spPr>
                <a:xfrm flipH="1">
                  <a:off x="2698953" y="38370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22" name="Group 21">
                <a:extLst>
                  <a:ext uri="{FF2B5EF4-FFF2-40B4-BE49-F238E27FC236}">
                    <a16:creationId xmlns:a16="http://schemas.microsoft.com/office/drawing/2014/main" id="{7247E9A4-CE43-CB46-8708-C573D5B6D211}"/>
                  </a:ext>
                </a:extLst>
              </p:cNvPr>
              <p:cNvGrpSpPr/>
              <p:nvPr/>
            </p:nvGrpSpPr>
            <p:grpSpPr>
              <a:xfrm>
                <a:off x="4055804" y="4897693"/>
                <a:ext cx="353962" cy="240891"/>
                <a:chOff x="2698953" y="3596148"/>
                <a:chExt cx="353962" cy="240891"/>
              </a:xfrm>
            </p:grpSpPr>
            <p:cxnSp>
              <p:nvCxnSpPr>
                <p:cNvPr id="23" name="Straight Connector 22">
                  <a:extLst>
                    <a:ext uri="{FF2B5EF4-FFF2-40B4-BE49-F238E27FC236}">
                      <a16:creationId xmlns:a16="http://schemas.microsoft.com/office/drawing/2014/main" id="{6D6BD9F7-F5F9-E84D-9592-11D3C4863B5C}"/>
                    </a:ext>
                  </a:extLst>
                </p:cNvPr>
                <p:cNvCxnSpPr/>
                <p:nvPr/>
              </p:nvCxnSpPr>
              <p:spPr>
                <a:xfrm flipH="1">
                  <a:off x="2698954" y="35961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B5CFDB56-B6DA-9C42-90CF-253E59AD1C46}"/>
                    </a:ext>
                  </a:extLst>
                </p:cNvPr>
                <p:cNvCxnSpPr/>
                <p:nvPr/>
              </p:nvCxnSpPr>
              <p:spPr>
                <a:xfrm flipH="1">
                  <a:off x="2698953" y="38370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grpSp>
          <p:nvGrpSpPr>
            <p:cNvPr id="157" name="Group 156">
              <a:extLst>
                <a:ext uri="{FF2B5EF4-FFF2-40B4-BE49-F238E27FC236}">
                  <a16:creationId xmlns:a16="http://schemas.microsoft.com/office/drawing/2014/main" id="{25A8FD43-08C3-104E-87FA-8413E21FC158}"/>
                </a:ext>
              </a:extLst>
            </p:cNvPr>
            <p:cNvGrpSpPr/>
            <p:nvPr/>
          </p:nvGrpSpPr>
          <p:grpSpPr>
            <a:xfrm>
              <a:off x="3439413" y="2518284"/>
              <a:ext cx="3067664" cy="3012371"/>
              <a:chOff x="1342103" y="2851963"/>
              <a:chExt cx="3067664" cy="3012371"/>
            </a:xfrm>
          </p:grpSpPr>
          <p:sp>
            <p:nvSpPr>
              <p:cNvPr id="158" name="Rectangle 157">
                <a:extLst>
                  <a:ext uri="{FF2B5EF4-FFF2-40B4-BE49-F238E27FC236}">
                    <a16:creationId xmlns:a16="http://schemas.microsoft.com/office/drawing/2014/main" id="{0C614988-E8B1-7448-A8A7-283DF8506209}"/>
                  </a:ext>
                </a:extLst>
              </p:cNvPr>
              <p:cNvSpPr/>
              <p:nvPr/>
            </p:nvSpPr>
            <p:spPr>
              <a:xfrm>
                <a:off x="1696065" y="3200400"/>
                <a:ext cx="1002890" cy="100289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CB</a:t>
                </a:r>
              </a:p>
            </p:txBody>
          </p:sp>
          <p:sp>
            <p:nvSpPr>
              <p:cNvPr id="159" name="Rectangle 158">
                <a:extLst>
                  <a:ext uri="{FF2B5EF4-FFF2-40B4-BE49-F238E27FC236}">
                    <a16:creationId xmlns:a16="http://schemas.microsoft.com/office/drawing/2014/main" id="{E355A9BF-C09E-6F40-BFA1-81A0828D740C}"/>
                  </a:ext>
                </a:extLst>
              </p:cNvPr>
              <p:cNvSpPr/>
              <p:nvPr/>
            </p:nvSpPr>
            <p:spPr>
              <a:xfrm>
                <a:off x="1696065" y="4513006"/>
                <a:ext cx="1002890" cy="10028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PE</a:t>
                </a:r>
              </a:p>
            </p:txBody>
          </p:sp>
          <p:sp>
            <p:nvSpPr>
              <p:cNvPr id="160" name="Rectangle 159">
                <a:extLst>
                  <a:ext uri="{FF2B5EF4-FFF2-40B4-BE49-F238E27FC236}">
                    <a16:creationId xmlns:a16="http://schemas.microsoft.com/office/drawing/2014/main" id="{722D76EB-0E08-E549-9005-426272BC02D9}"/>
                  </a:ext>
                </a:extLst>
              </p:cNvPr>
              <p:cNvSpPr/>
              <p:nvPr/>
            </p:nvSpPr>
            <p:spPr>
              <a:xfrm>
                <a:off x="3052916" y="4513006"/>
                <a:ext cx="1002890" cy="100289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CB</a:t>
                </a:r>
              </a:p>
            </p:txBody>
          </p:sp>
          <p:sp>
            <p:nvSpPr>
              <p:cNvPr id="161" name="Rectangle 160">
                <a:extLst>
                  <a:ext uri="{FF2B5EF4-FFF2-40B4-BE49-F238E27FC236}">
                    <a16:creationId xmlns:a16="http://schemas.microsoft.com/office/drawing/2014/main" id="{3F07CC9A-ACD2-774A-8861-43608C25885E}"/>
                  </a:ext>
                </a:extLst>
              </p:cNvPr>
              <p:cNvSpPr/>
              <p:nvPr/>
            </p:nvSpPr>
            <p:spPr>
              <a:xfrm>
                <a:off x="3052916" y="3200400"/>
                <a:ext cx="1002890" cy="100289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SB</a:t>
                </a:r>
              </a:p>
            </p:txBody>
          </p:sp>
          <p:grpSp>
            <p:nvGrpSpPr>
              <p:cNvPr id="162" name="Group 161">
                <a:extLst>
                  <a:ext uri="{FF2B5EF4-FFF2-40B4-BE49-F238E27FC236}">
                    <a16:creationId xmlns:a16="http://schemas.microsoft.com/office/drawing/2014/main" id="{3E20D6B5-8F9C-F341-A065-9A5A8C7172B0}"/>
                  </a:ext>
                </a:extLst>
              </p:cNvPr>
              <p:cNvGrpSpPr/>
              <p:nvPr/>
            </p:nvGrpSpPr>
            <p:grpSpPr>
              <a:xfrm>
                <a:off x="2698950" y="3314700"/>
                <a:ext cx="353964" cy="774290"/>
                <a:chOff x="2698952" y="3325761"/>
                <a:chExt cx="353964" cy="774290"/>
              </a:xfrm>
            </p:grpSpPr>
            <p:cxnSp>
              <p:nvCxnSpPr>
                <p:cNvPr id="204" name="Straight Connector 203">
                  <a:extLst>
                    <a:ext uri="{FF2B5EF4-FFF2-40B4-BE49-F238E27FC236}">
                      <a16:creationId xmlns:a16="http://schemas.microsoft.com/office/drawing/2014/main" id="{C6E93CFC-17BC-9444-AA0E-E86A8862320B}"/>
                    </a:ext>
                  </a:extLst>
                </p:cNvPr>
                <p:cNvCxnSpPr/>
                <p:nvPr/>
              </p:nvCxnSpPr>
              <p:spPr>
                <a:xfrm flipH="1">
                  <a:off x="2698955" y="332576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038F155D-AFA3-1E46-A33A-75C4C13B7C46}"/>
                    </a:ext>
                  </a:extLst>
                </p:cNvPr>
                <p:cNvCxnSpPr/>
                <p:nvPr/>
              </p:nvCxnSpPr>
              <p:spPr>
                <a:xfrm flipH="1">
                  <a:off x="2698954" y="35961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A9B38C18-3FA3-7448-8408-63DAE11101C3}"/>
                    </a:ext>
                  </a:extLst>
                </p:cNvPr>
                <p:cNvCxnSpPr/>
                <p:nvPr/>
              </p:nvCxnSpPr>
              <p:spPr>
                <a:xfrm flipH="1">
                  <a:off x="2698953" y="38370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7" name="Straight Connector 206">
                  <a:extLst>
                    <a:ext uri="{FF2B5EF4-FFF2-40B4-BE49-F238E27FC236}">
                      <a16:creationId xmlns:a16="http://schemas.microsoft.com/office/drawing/2014/main" id="{2F5F7ADC-4EBF-9848-8780-13F88A47962B}"/>
                    </a:ext>
                  </a:extLst>
                </p:cNvPr>
                <p:cNvCxnSpPr/>
                <p:nvPr/>
              </p:nvCxnSpPr>
              <p:spPr>
                <a:xfrm flipH="1">
                  <a:off x="2698952" y="410005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cxnSp>
            <p:nvCxnSpPr>
              <p:cNvPr id="163" name="Straight Connector 162">
                <a:extLst>
                  <a:ext uri="{FF2B5EF4-FFF2-40B4-BE49-F238E27FC236}">
                    <a16:creationId xmlns:a16="http://schemas.microsoft.com/office/drawing/2014/main" id="{E41B1AF9-D394-D548-B3DC-169C624AE94A}"/>
                  </a:ext>
                </a:extLst>
              </p:cNvPr>
              <p:cNvCxnSpPr/>
              <p:nvPr/>
            </p:nvCxnSpPr>
            <p:spPr>
              <a:xfrm flipH="1">
                <a:off x="2713698" y="494316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67F428D4-3E68-7F43-96CA-C79DA26AD720}"/>
                  </a:ext>
                </a:extLst>
              </p:cNvPr>
              <p:cNvCxnSpPr/>
              <p:nvPr/>
            </p:nvCxnSpPr>
            <p:spPr>
              <a:xfrm flipH="1">
                <a:off x="2713697" y="518405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nvGrpSpPr>
              <p:cNvPr id="167" name="Group 166">
                <a:extLst>
                  <a:ext uri="{FF2B5EF4-FFF2-40B4-BE49-F238E27FC236}">
                    <a16:creationId xmlns:a16="http://schemas.microsoft.com/office/drawing/2014/main" id="{E6612826-3B8D-C041-A522-1CC70296EDC8}"/>
                  </a:ext>
                </a:extLst>
              </p:cNvPr>
              <p:cNvGrpSpPr/>
              <p:nvPr/>
            </p:nvGrpSpPr>
            <p:grpSpPr>
              <a:xfrm rot="5400000">
                <a:off x="3377379" y="3971003"/>
                <a:ext cx="353964" cy="774290"/>
                <a:chOff x="2851352" y="3478161"/>
                <a:chExt cx="353964" cy="774290"/>
              </a:xfrm>
            </p:grpSpPr>
            <p:cxnSp>
              <p:nvCxnSpPr>
                <p:cNvPr id="200" name="Straight Connector 199">
                  <a:extLst>
                    <a:ext uri="{FF2B5EF4-FFF2-40B4-BE49-F238E27FC236}">
                      <a16:creationId xmlns:a16="http://schemas.microsoft.com/office/drawing/2014/main" id="{26B0BC6C-1CF7-7C43-98A0-302768906398}"/>
                    </a:ext>
                  </a:extLst>
                </p:cNvPr>
                <p:cNvCxnSpPr/>
                <p:nvPr/>
              </p:nvCxnSpPr>
              <p:spPr>
                <a:xfrm flipH="1">
                  <a:off x="2851355" y="347816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1" name="Straight Connector 200">
                  <a:extLst>
                    <a:ext uri="{FF2B5EF4-FFF2-40B4-BE49-F238E27FC236}">
                      <a16:creationId xmlns:a16="http://schemas.microsoft.com/office/drawing/2014/main" id="{4AC22443-9C14-944D-BF42-F3AA9AD8E632}"/>
                    </a:ext>
                  </a:extLst>
                </p:cNvPr>
                <p:cNvCxnSpPr/>
                <p:nvPr/>
              </p:nvCxnSpPr>
              <p:spPr>
                <a:xfrm flipH="1">
                  <a:off x="2851354" y="37485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2" name="Straight Connector 201">
                  <a:extLst>
                    <a:ext uri="{FF2B5EF4-FFF2-40B4-BE49-F238E27FC236}">
                      <a16:creationId xmlns:a16="http://schemas.microsoft.com/office/drawing/2014/main" id="{1D305FDC-A8B8-3E42-9975-65A6A3176C0B}"/>
                    </a:ext>
                  </a:extLst>
                </p:cNvPr>
                <p:cNvCxnSpPr/>
                <p:nvPr/>
              </p:nvCxnSpPr>
              <p:spPr>
                <a:xfrm flipH="1">
                  <a:off x="2851353" y="39894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C095CE8A-609A-1142-850F-E2B62E55532F}"/>
                    </a:ext>
                  </a:extLst>
                </p:cNvPr>
                <p:cNvCxnSpPr/>
                <p:nvPr/>
              </p:nvCxnSpPr>
              <p:spPr>
                <a:xfrm flipH="1">
                  <a:off x="2851352" y="425245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168" name="Group 167">
                <a:extLst>
                  <a:ext uri="{FF2B5EF4-FFF2-40B4-BE49-F238E27FC236}">
                    <a16:creationId xmlns:a16="http://schemas.microsoft.com/office/drawing/2014/main" id="{B26D927A-F89B-A049-9067-48B630532898}"/>
                  </a:ext>
                </a:extLst>
              </p:cNvPr>
              <p:cNvGrpSpPr/>
              <p:nvPr/>
            </p:nvGrpSpPr>
            <p:grpSpPr>
              <a:xfrm>
                <a:off x="1342103" y="3314700"/>
                <a:ext cx="353964" cy="774290"/>
                <a:chOff x="2698952" y="3325761"/>
                <a:chExt cx="353964" cy="774290"/>
              </a:xfrm>
            </p:grpSpPr>
            <p:cxnSp>
              <p:nvCxnSpPr>
                <p:cNvPr id="196" name="Straight Connector 195">
                  <a:extLst>
                    <a:ext uri="{FF2B5EF4-FFF2-40B4-BE49-F238E27FC236}">
                      <a16:creationId xmlns:a16="http://schemas.microsoft.com/office/drawing/2014/main" id="{7545DA20-B8AD-CC4B-917F-C1B35FD30F17}"/>
                    </a:ext>
                  </a:extLst>
                </p:cNvPr>
                <p:cNvCxnSpPr/>
                <p:nvPr/>
              </p:nvCxnSpPr>
              <p:spPr>
                <a:xfrm flipH="1">
                  <a:off x="2698955" y="332576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1FD43149-7A14-254E-9733-3D43DDCFC25B}"/>
                    </a:ext>
                  </a:extLst>
                </p:cNvPr>
                <p:cNvCxnSpPr/>
                <p:nvPr/>
              </p:nvCxnSpPr>
              <p:spPr>
                <a:xfrm flipH="1">
                  <a:off x="2698954" y="35961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76F9280F-3C2D-554E-81FC-01CDB15A4BDE}"/>
                    </a:ext>
                  </a:extLst>
                </p:cNvPr>
                <p:cNvCxnSpPr/>
                <p:nvPr/>
              </p:nvCxnSpPr>
              <p:spPr>
                <a:xfrm flipH="1">
                  <a:off x="2698953" y="38370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99" name="Straight Connector 198">
                  <a:extLst>
                    <a:ext uri="{FF2B5EF4-FFF2-40B4-BE49-F238E27FC236}">
                      <a16:creationId xmlns:a16="http://schemas.microsoft.com/office/drawing/2014/main" id="{B39594A4-E4E5-5745-821A-8F47053C3674}"/>
                    </a:ext>
                  </a:extLst>
                </p:cNvPr>
                <p:cNvCxnSpPr/>
                <p:nvPr/>
              </p:nvCxnSpPr>
              <p:spPr>
                <a:xfrm flipH="1">
                  <a:off x="2698952" y="410005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169" name="Group 168">
                <a:extLst>
                  <a:ext uri="{FF2B5EF4-FFF2-40B4-BE49-F238E27FC236}">
                    <a16:creationId xmlns:a16="http://schemas.microsoft.com/office/drawing/2014/main" id="{4795D35E-650E-8647-9EA2-50183B7F3FF2}"/>
                  </a:ext>
                </a:extLst>
              </p:cNvPr>
              <p:cNvGrpSpPr/>
              <p:nvPr/>
            </p:nvGrpSpPr>
            <p:grpSpPr>
              <a:xfrm>
                <a:off x="4055803" y="3314700"/>
                <a:ext cx="353964" cy="774290"/>
                <a:chOff x="2698952" y="3325761"/>
                <a:chExt cx="353964" cy="774290"/>
              </a:xfrm>
            </p:grpSpPr>
            <p:cxnSp>
              <p:nvCxnSpPr>
                <p:cNvPr id="192" name="Straight Connector 191">
                  <a:extLst>
                    <a:ext uri="{FF2B5EF4-FFF2-40B4-BE49-F238E27FC236}">
                      <a16:creationId xmlns:a16="http://schemas.microsoft.com/office/drawing/2014/main" id="{3C62F7C0-2EA2-F34D-8EB7-701F4D199003}"/>
                    </a:ext>
                  </a:extLst>
                </p:cNvPr>
                <p:cNvCxnSpPr/>
                <p:nvPr/>
              </p:nvCxnSpPr>
              <p:spPr>
                <a:xfrm flipH="1">
                  <a:off x="2698955" y="332576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8497E285-D775-3641-A1F2-93F261BC08F5}"/>
                    </a:ext>
                  </a:extLst>
                </p:cNvPr>
                <p:cNvCxnSpPr/>
                <p:nvPr/>
              </p:nvCxnSpPr>
              <p:spPr>
                <a:xfrm flipH="1">
                  <a:off x="2698954" y="35961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94" name="Straight Connector 193">
                  <a:extLst>
                    <a:ext uri="{FF2B5EF4-FFF2-40B4-BE49-F238E27FC236}">
                      <a16:creationId xmlns:a16="http://schemas.microsoft.com/office/drawing/2014/main" id="{1D702E85-17D2-6747-895B-CE66C0AF7C64}"/>
                    </a:ext>
                  </a:extLst>
                </p:cNvPr>
                <p:cNvCxnSpPr/>
                <p:nvPr/>
              </p:nvCxnSpPr>
              <p:spPr>
                <a:xfrm flipH="1">
                  <a:off x="2698953" y="38370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95" name="Straight Connector 194">
                  <a:extLst>
                    <a:ext uri="{FF2B5EF4-FFF2-40B4-BE49-F238E27FC236}">
                      <a16:creationId xmlns:a16="http://schemas.microsoft.com/office/drawing/2014/main" id="{033280D3-DCE4-F846-B9E0-CA4F4A3A2E1F}"/>
                    </a:ext>
                  </a:extLst>
                </p:cNvPr>
                <p:cNvCxnSpPr/>
                <p:nvPr/>
              </p:nvCxnSpPr>
              <p:spPr>
                <a:xfrm flipH="1">
                  <a:off x="2698952" y="410005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170" name="Group 169">
                <a:extLst>
                  <a:ext uri="{FF2B5EF4-FFF2-40B4-BE49-F238E27FC236}">
                    <a16:creationId xmlns:a16="http://schemas.microsoft.com/office/drawing/2014/main" id="{94B7D06F-7DD9-B043-B3F6-D9EEC135DAE5}"/>
                  </a:ext>
                </a:extLst>
              </p:cNvPr>
              <p:cNvGrpSpPr/>
              <p:nvPr/>
            </p:nvGrpSpPr>
            <p:grpSpPr>
              <a:xfrm rot="16200000">
                <a:off x="3377379" y="2641800"/>
                <a:ext cx="353964" cy="774290"/>
                <a:chOff x="2698952" y="3325761"/>
                <a:chExt cx="353964" cy="774290"/>
              </a:xfrm>
            </p:grpSpPr>
            <p:cxnSp>
              <p:nvCxnSpPr>
                <p:cNvPr id="188" name="Straight Connector 187">
                  <a:extLst>
                    <a:ext uri="{FF2B5EF4-FFF2-40B4-BE49-F238E27FC236}">
                      <a16:creationId xmlns:a16="http://schemas.microsoft.com/office/drawing/2014/main" id="{A925DC05-F8CB-9640-8094-6908A47AF21F}"/>
                    </a:ext>
                  </a:extLst>
                </p:cNvPr>
                <p:cNvCxnSpPr/>
                <p:nvPr/>
              </p:nvCxnSpPr>
              <p:spPr>
                <a:xfrm flipH="1">
                  <a:off x="2698955" y="332576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BE6E9F72-891E-B34D-9D2A-841EBC8E8C0A}"/>
                    </a:ext>
                  </a:extLst>
                </p:cNvPr>
                <p:cNvCxnSpPr/>
                <p:nvPr/>
              </p:nvCxnSpPr>
              <p:spPr>
                <a:xfrm flipH="1">
                  <a:off x="2698954" y="35961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5AC3FB9A-0B0D-6940-AE5B-58B121C24FE7}"/>
                    </a:ext>
                  </a:extLst>
                </p:cNvPr>
                <p:cNvCxnSpPr/>
                <p:nvPr/>
              </p:nvCxnSpPr>
              <p:spPr>
                <a:xfrm flipH="1">
                  <a:off x="2698953" y="38370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F6F8034F-5CEF-844E-B4EC-0E3AF3EC0A92}"/>
                    </a:ext>
                  </a:extLst>
                </p:cNvPr>
                <p:cNvCxnSpPr/>
                <p:nvPr/>
              </p:nvCxnSpPr>
              <p:spPr>
                <a:xfrm flipH="1">
                  <a:off x="2698952" y="410005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171" name="Group 170">
                <a:extLst>
                  <a:ext uri="{FF2B5EF4-FFF2-40B4-BE49-F238E27FC236}">
                    <a16:creationId xmlns:a16="http://schemas.microsoft.com/office/drawing/2014/main" id="{70D170C6-4006-5D43-A637-D84F05C128CA}"/>
                  </a:ext>
                </a:extLst>
              </p:cNvPr>
              <p:cNvGrpSpPr/>
              <p:nvPr/>
            </p:nvGrpSpPr>
            <p:grpSpPr>
              <a:xfrm rot="16200000">
                <a:off x="2024217" y="2908499"/>
                <a:ext cx="353962" cy="240891"/>
                <a:chOff x="2698953" y="3596148"/>
                <a:chExt cx="353962" cy="240891"/>
              </a:xfrm>
            </p:grpSpPr>
            <p:cxnSp>
              <p:nvCxnSpPr>
                <p:cNvPr id="186" name="Straight Connector 185">
                  <a:extLst>
                    <a:ext uri="{FF2B5EF4-FFF2-40B4-BE49-F238E27FC236}">
                      <a16:creationId xmlns:a16="http://schemas.microsoft.com/office/drawing/2014/main" id="{7C443294-411F-FE44-B17A-27CF7424B02C}"/>
                    </a:ext>
                  </a:extLst>
                </p:cNvPr>
                <p:cNvCxnSpPr/>
                <p:nvPr/>
              </p:nvCxnSpPr>
              <p:spPr>
                <a:xfrm flipH="1">
                  <a:off x="2698954" y="35961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E20DA252-320E-9440-A2DB-DEA91BB1D536}"/>
                    </a:ext>
                  </a:extLst>
                </p:cNvPr>
                <p:cNvCxnSpPr/>
                <p:nvPr/>
              </p:nvCxnSpPr>
              <p:spPr>
                <a:xfrm flipH="1">
                  <a:off x="2698953" y="38370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172" name="Group 171">
                <a:extLst>
                  <a:ext uri="{FF2B5EF4-FFF2-40B4-BE49-F238E27FC236}">
                    <a16:creationId xmlns:a16="http://schemas.microsoft.com/office/drawing/2014/main" id="{C5E2B7A6-A7A0-C249-A95C-767DEB51BD88}"/>
                  </a:ext>
                </a:extLst>
              </p:cNvPr>
              <p:cNvGrpSpPr/>
              <p:nvPr/>
            </p:nvGrpSpPr>
            <p:grpSpPr>
              <a:xfrm rot="5400000">
                <a:off x="3377379" y="5300207"/>
                <a:ext cx="353964" cy="774290"/>
                <a:chOff x="2698952" y="3325761"/>
                <a:chExt cx="353964" cy="774290"/>
              </a:xfrm>
            </p:grpSpPr>
            <p:cxnSp>
              <p:nvCxnSpPr>
                <p:cNvPr id="182" name="Straight Connector 181">
                  <a:extLst>
                    <a:ext uri="{FF2B5EF4-FFF2-40B4-BE49-F238E27FC236}">
                      <a16:creationId xmlns:a16="http://schemas.microsoft.com/office/drawing/2014/main" id="{F41A83FF-7891-4D4E-B33E-B1C152678762}"/>
                    </a:ext>
                  </a:extLst>
                </p:cNvPr>
                <p:cNvCxnSpPr/>
                <p:nvPr/>
              </p:nvCxnSpPr>
              <p:spPr>
                <a:xfrm flipH="1">
                  <a:off x="2698955" y="332576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094D53A8-0C60-054D-9B5B-A80F52DD4A30}"/>
                    </a:ext>
                  </a:extLst>
                </p:cNvPr>
                <p:cNvCxnSpPr/>
                <p:nvPr/>
              </p:nvCxnSpPr>
              <p:spPr>
                <a:xfrm flipH="1">
                  <a:off x="2698954" y="35961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40DAD9F3-395E-DE4F-883C-2EAF3A4B2DE5}"/>
                    </a:ext>
                  </a:extLst>
                </p:cNvPr>
                <p:cNvCxnSpPr/>
                <p:nvPr/>
              </p:nvCxnSpPr>
              <p:spPr>
                <a:xfrm flipH="1">
                  <a:off x="2698953" y="38370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9C110042-9767-0942-B809-69599AC47EA2}"/>
                    </a:ext>
                  </a:extLst>
                </p:cNvPr>
                <p:cNvCxnSpPr/>
                <p:nvPr/>
              </p:nvCxnSpPr>
              <p:spPr>
                <a:xfrm flipH="1">
                  <a:off x="2698952" y="410005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173" name="Group 172">
                <a:extLst>
                  <a:ext uri="{FF2B5EF4-FFF2-40B4-BE49-F238E27FC236}">
                    <a16:creationId xmlns:a16="http://schemas.microsoft.com/office/drawing/2014/main" id="{AF16A12D-ED41-7043-83E9-727A92DB7B91}"/>
                  </a:ext>
                </a:extLst>
              </p:cNvPr>
              <p:cNvGrpSpPr/>
              <p:nvPr/>
            </p:nvGrpSpPr>
            <p:grpSpPr>
              <a:xfrm rot="5400000">
                <a:off x="1980582" y="5566907"/>
                <a:ext cx="353962" cy="240891"/>
                <a:chOff x="2698953" y="3596148"/>
                <a:chExt cx="353962" cy="240891"/>
              </a:xfrm>
            </p:grpSpPr>
            <p:cxnSp>
              <p:nvCxnSpPr>
                <p:cNvPr id="180" name="Straight Connector 179">
                  <a:extLst>
                    <a:ext uri="{FF2B5EF4-FFF2-40B4-BE49-F238E27FC236}">
                      <a16:creationId xmlns:a16="http://schemas.microsoft.com/office/drawing/2014/main" id="{DC0929DE-6083-604B-8B5B-3C4C05AB8769}"/>
                    </a:ext>
                  </a:extLst>
                </p:cNvPr>
                <p:cNvCxnSpPr/>
                <p:nvPr/>
              </p:nvCxnSpPr>
              <p:spPr>
                <a:xfrm flipH="1">
                  <a:off x="2698954" y="35961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8FADC475-DF6C-8A45-A46E-FF7B12F1095B}"/>
                    </a:ext>
                  </a:extLst>
                </p:cNvPr>
                <p:cNvCxnSpPr/>
                <p:nvPr/>
              </p:nvCxnSpPr>
              <p:spPr>
                <a:xfrm flipH="1">
                  <a:off x="2698953" y="38370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174" name="Group 173">
                <a:extLst>
                  <a:ext uri="{FF2B5EF4-FFF2-40B4-BE49-F238E27FC236}">
                    <a16:creationId xmlns:a16="http://schemas.microsoft.com/office/drawing/2014/main" id="{23C2CBC6-F573-634C-93D7-71440B029E68}"/>
                  </a:ext>
                </a:extLst>
              </p:cNvPr>
              <p:cNvGrpSpPr/>
              <p:nvPr/>
            </p:nvGrpSpPr>
            <p:grpSpPr>
              <a:xfrm rot="5400000">
                <a:off x="1980581" y="4246753"/>
                <a:ext cx="353962" cy="240891"/>
                <a:chOff x="2698953" y="3596148"/>
                <a:chExt cx="353962" cy="240891"/>
              </a:xfrm>
            </p:grpSpPr>
            <p:cxnSp>
              <p:nvCxnSpPr>
                <p:cNvPr id="178" name="Straight Connector 177">
                  <a:extLst>
                    <a:ext uri="{FF2B5EF4-FFF2-40B4-BE49-F238E27FC236}">
                      <a16:creationId xmlns:a16="http://schemas.microsoft.com/office/drawing/2014/main" id="{BD3F758D-D2BC-9E42-A2D7-223071FF4187}"/>
                    </a:ext>
                  </a:extLst>
                </p:cNvPr>
                <p:cNvCxnSpPr/>
                <p:nvPr/>
              </p:nvCxnSpPr>
              <p:spPr>
                <a:xfrm flipH="1">
                  <a:off x="2698954" y="35961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B599E7AB-F0E6-B34A-92A3-5B7CBC932531}"/>
                    </a:ext>
                  </a:extLst>
                </p:cNvPr>
                <p:cNvCxnSpPr/>
                <p:nvPr/>
              </p:nvCxnSpPr>
              <p:spPr>
                <a:xfrm flipH="1">
                  <a:off x="2698953" y="38370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175" name="Group 174">
                <a:extLst>
                  <a:ext uri="{FF2B5EF4-FFF2-40B4-BE49-F238E27FC236}">
                    <a16:creationId xmlns:a16="http://schemas.microsoft.com/office/drawing/2014/main" id="{03A3F272-AA30-7544-967E-B7340456BB4D}"/>
                  </a:ext>
                </a:extLst>
              </p:cNvPr>
              <p:cNvGrpSpPr/>
              <p:nvPr/>
            </p:nvGrpSpPr>
            <p:grpSpPr>
              <a:xfrm>
                <a:off x="4055804" y="4897693"/>
                <a:ext cx="353962" cy="240891"/>
                <a:chOff x="2698953" y="3596148"/>
                <a:chExt cx="353962" cy="240891"/>
              </a:xfrm>
            </p:grpSpPr>
            <p:cxnSp>
              <p:nvCxnSpPr>
                <p:cNvPr id="176" name="Straight Connector 175">
                  <a:extLst>
                    <a:ext uri="{FF2B5EF4-FFF2-40B4-BE49-F238E27FC236}">
                      <a16:creationId xmlns:a16="http://schemas.microsoft.com/office/drawing/2014/main" id="{276BB6B4-5542-4549-97D5-E7E6711DEC9B}"/>
                    </a:ext>
                  </a:extLst>
                </p:cNvPr>
                <p:cNvCxnSpPr/>
                <p:nvPr/>
              </p:nvCxnSpPr>
              <p:spPr>
                <a:xfrm flipH="1">
                  <a:off x="2698954" y="35961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FDB6BA48-6E19-3D44-AA57-36EB7413515D}"/>
                    </a:ext>
                  </a:extLst>
                </p:cNvPr>
                <p:cNvCxnSpPr/>
                <p:nvPr/>
              </p:nvCxnSpPr>
              <p:spPr>
                <a:xfrm flipH="1">
                  <a:off x="2698953" y="38370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grpSp>
          <p:nvGrpSpPr>
            <p:cNvPr id="208" name="Group 207">
              <a:extLst>
                <a:ext uri="{FF2B5EF4-FFF2-40B4-BE49-F238E27FC236}">
                  <a16:creationId xmlns:a16="http://schemas.microsoft.com/office/drawing/2014/main" id="{40FB2F35-303A-D44C-811F-A9F7D8C917C7}"/>
                </a:ext>
              </a:extLst>
            </p:cNvPr>
            <p:cNvGrpSpPr/>
            <p:nvPr/>
          </p:nvGrpSpPr>
          <p:grpSpPr>
            <a:xfrm>
              <a:off x="732465" y="5176690"/>
              <a:ext cx="3067664" cy="3012371"/>
              <a:chOff x="1342103" y="2851963"/>
              <a:chExt cx="3067664" cy="3012371"/>
            </a:xfrm>
          </p:grpSpPr>
          <p:sp>
            <p:nvSpPr>
              <p:cNvPr id="209" name="Rectangle 208">
                <a:extLst>
                  <a:ext uri="{FF2B5EF4-FFF2-40B4-BE49-F238E27FC236}">
                    <a16:creationId xmlns:a16="http://schemas.microsoft.com/office/drawing/2014/main" id="{268A45CC-A03A-8C43-935E-D22FF1776649}"/>
                  </a:ext>
                </a:extLst>
              </p:cNvPr>
              <p:cNvSpPr/>
              <p:nvPr/>
            </p:nvSpPr>
            <p:spPr>
              <a:xfrm>
                <a:off x="1696065" y="3200400"/>
                <a:ext cx="1002890" cy="100289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CB</a:t>
                </a:r>
              </a:p>
            </p:txBody>
          </p:sp>
          <p:sp>
            <p:nvSpPr>
              <p:cNvPr id="210" name="Rectangle 209">
                <a:extLst>
                  <a:ext uri="{FF2B5EF4-FFF2-40B4-BE49-F238E27FC236}">
                    <a16:creationId xmlns:a16="http://schemas.microsoft.com/office/drawing/2014/main" id="{51DFC3C4-1152-B849-B5C0-E50EF742A29C}"/>
                  </a:ext>
                </a:extLst>
              </p:cNvPr>
              <p:cNvSpPr/>
              <p:nvPr/>
            </p:nvSpPr>
            <p:spPr>
              <a:xfrm>
                <a:off x="1696065" y="4513006"/>
                <a:ext cx="1002890" cy="10028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PE</a:t>
                </a:r>
              </a:p>
            </p:txBody>
          </p:sp>
          <p:sp>
            <p:nvSpPr>
              <p:cNvPr id="211" name="Rectangle 210">
                <a:extLst>
                  <a:ext uri="{FF2B5EF4-FFF2-40B4-BE49-F238E27FC236}">
                    <a16:creationId xmlns:a16="http://schemas.microsoft.com/office/drawing/2014/main" id="{A3DE179C-D58F-074A-8C6E-4F2687B73899}"/>
                  </a:ext>
                </a:extLst>
              </p:cNvPr>
              <p:cNvSpPr/>
              <p:nvPr/>
            </p:nvSpPr>
            <p:spPr>
              <a:xfrm>
                <a:off x="3052916" y="4513006"/>
                <a:ext cx="1002890" cy="100289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CB</a:t>
                </a:r>
              </a:p>
            </p:txBody>
          </p:sp>
          <p:sp>
            <p:nvSpPr>
              <p:cNvPr id="212" name="Rectangle 211">
                <a:extLst>
                  <a:ext uri="{FF2B5EF4-FFF2-40B4-BE49-F238E27FC236}">
                    <a16:creationId xmlns:a16="http://schemas.microsoft.com/office/drawing/2014/main" id="{26854A57-E2B7-2E41-9B90-8FAB8733B262}"/>
                  </a:ext>
                </a:extLst>
              </p:cNvPr>
              <p:cNvSpPr/>
              <p:nvPr/>
            </p:nvSpPr>
            <p:spPr>
              <a:xfrm>
                <a:off x="3052916" y="3200400"/>
                <a:ext cx="1002890" cy="100289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SB</a:t>
                </a:r>
              </a:p>
            </p:txBody>
          </p:sp>
          <p:grpSp>
            <p:nvGrpSpPr>
              <p:cNvPr id="213" name="Group 212">
                <a:extLst>
                  <a:ext uri="{FF2B5EF4-FFF2-40B4-BE49-F238E27FC236}">
                    <a16:creationId xmlns:a16="http://schemas.microsoft.com/office/drawing/2014/main" id="{4891485C-1D82-424A-8DD1-0F9256B8E14D}"/>
                  </a:ext>
                </a:extLst>
              </p:cNvPr>
              <p:cNvGrpSpPr/>
              <p:nvPr/>
            </p:nvGrpSpPr>
            <p:grpSpPr>
              <a:xfrm>
                <a:off x="2698950" y="3314700"/>
                <a:ext cx="353964" cy="774290"/>
                <a:chOff x="2698952" y="3325761"/>
                <a:chExt cx="353964" cy="774290"/>
              </a:xfrm>
            </p:grpSpPr>
            <p:cxnSp>
              <p:nvCxnSpPr>
                <p:cNvPr id="255" name="Straight Connector 254">
                  <a:extLst>
                    <a:ext uri="{FF2B5EF4-FFF2-40B4-BE49-F238E27FC236}">
                      <a16:creationId xmlns:a16="http://schemas.microsoft.com/office/drawing/2014/main" id="{49B8DECE-D51A-4C4B-868D-D9907099EDC6}"/>
                    </a:ext>
                  </a:extLst>
                </p:cNvPr>
                <p:cNvCxnSpPr/>
                <p:nvPr/>
              </p:nvCxnSpPr>
              <p:spPr>
                <a:xfrm flipH="1">
                  <a:off x="2698955" y="332576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56" name="Straight Connector 255">
                  <a:extLst>
                    <a:ext uri="{FF2B5EF4-FFF2-40B4-BE49-F238E27FC236}">
                      <a16:creationId xmlns:a16="http://schemas.microsoft.com/office/drawing/2014/main" id="{7FEF93A2-766E-4B44-8978-59703A626D4F}"/>
                    </a:ext>
                  </a:extLst>
                </p:cNvPr>
                <p:cNvCxnSpPr/>
                <p:nvPr/>
              </p:nvCxnSpPr>
              <p:spPr>
                <a:xfrm flipH="1">
                  <a:off x="2698954" y="35961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32B3E30E-119E-A042-AB94-452B58F616EB}"/>
                    </a:ext>
                  </a:extLst>
                </p:cNvPr>
                <p:cNvCxnSpPr/>
                <p:nvPr/>
              </p:nvCxnSpPr>
              <p:spPr>
                <a:xfrm flipH="1">
                  <a:off x="2698953" y="38370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58" name="Straight Connector 257">
                  <a:extLst>
                    <a:ext uri="{FF2B5EF4-FFF2-40B4-BE49-F238E27FC236}">
                      <a16:creationId xmlns:a16="http://schemas.microsoft.com/office/drawing/2014/main" id="{D7995C87-4140-F443-86B7-A016A5676E2C}"/>
                    </a:ext>
                  </a:extLst>
                </p:cNvPr>
                <p:cNvCxnSpPr/>
                <p:nvPr/>
              </p:nvCxnSpPr>
              <p:spPr>
                <a:xfrm flipH="1">
                  <a:off x="2698952" y="410005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cxnSp>
            <p:nvCxnSpPr>
              <p:cNvPr id="214" name="Straight Connector 213">
                <a:extLst>
                  <a:ext uri="{FF2B5EF4-FFF2-40B4-BE49-F238E27FC236}">
                    <a16:creationId xmlns:a16="http://schemas.microsoft.com/office/drawing/2014/main" id="{28438DBC-6349-C648-A186-29F9A79F239D}"/>
                  </a:ext>
                </a:extLst>
              </p:cNvPr>
              <p:cNvCxnSpPr/>
              <p:nvPr/>
            </p:nvCxnSpPr>
            <p:spPr>
              <a:xfrm flipH="1">
                <a:off x="2713698" y="494316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5" name="Straight Connector 214">
                <a:extLst>
                  <a:ext uri="{FF2B5EF4-FFF2-40B4-BE49-F238E27FC236}">
                    <a16:creationId xmlns:a16="http://schemas.microsoft.com/office/drawing/2014/main" id="{5A6138BB-1EB3-BF4D-8BEB-E562F3466A66}"/>
                  </a:ext>
                </a:extLst>
              </p:cNvPr>
              <p:cNvCxnSpPr/>
              <p:nvPr/>
            </p:nvCxnSpPr>
            <p:spPr>
              <a:xfrm flipH="1">
                <a:off x="2713697" y="518405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6" name="Straight Connector 215">
                <a:extLst>
                  <a:ext uri="{FF2B5EF4-FFF2-40B4-BE49-F238E27FC236}">
                    <a16:creationId xmlns:a16="http://schemas.microsoft.com/office/drawing/2014/main" id="{3F96AF1F-00D0-F543-A2C8-8A1885F48FD6}"/>
                  </a:ext>
                </a:extLst>
              </p:cNvPr>
              <p:cNvCxnSpPr/>
              <p:nvPr/>
            </p:nvCxnSpPr>
            <p:spPr>
              <a:xfrm flipH="1">
                <a:off x="1342105" y="494316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F26F7CE3-5B65-A84D-990A-DE7EAA1503C4}"/>
                  </a:ext>
                </a:extLst>
              </p:cNvPr>
              <p:cNvCxnSpPr/>
              <p:nvPr/>
            </p:nvCxnSpPr>
            <p:spPr>
              <a:xfrm flipH="1">
                <a:off x="1342104" y="518405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nvGrpSpPr>
              <p:cNvPr id="218" name="Group 217">
                <a:extLst>
                  <a:ext uri="{FF2B5EF4-FFF2-40B4-BE49-F238E27FC236}">
                    <a16:creationId xmlns:a16="http://schemas.microsoft.com/office/drawing/2014/main" id="{BA32429F-DBF4-1743-8E70-5715BE21A55A}"/>
                  </a:ext>
                </a:extLst>
              </p:cNvPr>
              <p:cNvGrpSpPr/>
              <p:nvPr/>
            </p:nvGrpSpPr>
            <p:grpSpPr>
              <a:xfrm rot="5400000">
                <a:off x="3377379" y="3971003"/>
                <a:ext cx="353964" cy="774290"/>
                <a:chOff x="2851352" y="3478161"/>
                <a:chExt cx="353964" cy="774290"/>
              </a:xfrm>
            </p:grpSpPr>
            <p:cxnSp>
              <p:nvCxnSpPr>
                <p:cNvPr id="251" name="Straight Connector 250">
                  <a:extLst>
                    <a:ext uri="{FF2B5EF4-FFF2-40B4-BE49-F238E27FC236}">
                      <a16:creationId xmlns:a16="http://schemas.microsoft.com/office/drawing/2014/main" id="{FF0B6228-E0AD-8D4E-B559-748F42D9CF66}"/>
                    </a:ext>
                  </a:extLst>
                </p:cNvPr>
                <p:cNvCxnSpPr/>
                <p:nvPr/>
              </p:nvCxnSpPr>
              <p:spPr>
                <a:xfrm flipH="1">
                  <a:off x="2851355" y="347816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52" name="Straight Connector 251">
                  <a:extLst>
                    <a:ext uri="{FF2B5EF4-FFF2-40B4-BE49-F238E27FC236}">
                      <a16:creationId xmlns:a16="http://schemas.microsoft.com/office/drawing/2014/main" id="{00F7BD64-FFBF-B34D-8CAC-441B806B619F}"/>
                    </a:ext>
                  </a:extLst>
                </p:cNvPr>
                <p:cNvCxnSpPr/>
                <p:nvPr/>
              </p:nvCxnSpPr>
              <p:spPr>
                <a:xfrm flipH="1">
                  <a:off x="2851354" y="37485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53" name="Straight Connector 252">
                  <a:extLst>
                    <a:ext uri="{FF2B5EF4-FFF2-40B4-BE49-F238E27FC236}">
                      <a16:creationId xmlns:a16="http://schemas.microsoft.com/office/drawing/2014/main" id="{3BC7FF92-2D08-E143-889C-C30240B71DC5}"/>
                    </a:ext>
                  </a:extLst>
                </p:cNvPr>
                <p:cNvCxnSpPr/>
                <p:nvPr/>
              </p:nvCxnSpPr>
              <p:spPr>
                <a:xfrm flipH="1">
                  <a:off x="2851353" y="39894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54" name="Straight Connector 253">
                  <a:extLst>
                    <a:ext uri="{FF2B5EF4-FFF2-40B4-BE49-F238E27FC236}">
                      <a16:creationId xmlns:a16="http://schemas.microsoft.com/office/drawing/2014/main" id="{C5F7E579-E64C-D44E-A284-82B076E364F6}"/>
                    </a:ext>
                  </a:extLst>
                </p:cNvPr>
                <p:cNvCxnSpPr/>
                <p:nvPr/>
              </p:nvCxnSpPr>
              <p:spPr>
                <a:xfrm flipH="1">
                  <a:off x="2851352" y="425245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219" name="Group 218">
                <a:extLst>
                  <a:ext uri="{FF2B5EF4-FFF2-40B4-BE49-F238E27FC236}">
                    <a16:creationId xmlns:a16="http://schemas.microsoft.com/office/drawing/2014/main" id="{399B1768-3723-E743-AC71-87FDA2697181}"/>
                  </a:ext>
                </a:extLst>
              </p:cNvPr>
              <p:cNvGrpSpPr/>
              <p:nvPr/>
            </p:nvGrpSpPr>
            <p:grpSpPr>
              <a:xfrm>
                <a:off x="1342103" y="3314700"/>
                <a:ext cx="353964" cy="774290"/>
                <a:chOff x="2698952" y="3325761"/>
                <a:chExt cx="353964" cy="774290"/>
              </a:xfrm>
            </p:grpSpPr>
            <p:cxnSp>
              <p:nvCxnSpPr>
                <p:cNvPr id="247" name="Straight Connector 246">
                  <a:extLst>
                    <a:ext uri="{FF2B5EF4-FFF2-40B4-BE49-F238E27FC236}">
                      <a16:creationId xmlns:a16="http://schemas.microsoft.com/office/drawing/2014/main" id="{76F026B5-9435-914F-AFEB-E42F82C38171}"/>
                    </a:ext>
                  </a:extLst>
                </p:cNvPr>
                <p:cNvCxnSpPr/>
                <p:nvPr/>
              </p:nvCxnSpPr>
              <p:spPr>
                <a:xfrm flipH="1">
                  <a:off x="2698955" y="332576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48" name="Straight Connector 247">
                  <a:extLst>
                    <a:ext uri="{FF2B5EF4-FFF2-40B4-BE49-F238E27FC236}">
                      <a16:creationId xmlns:a16="http://schemas.microsoft.com/office/drawing/2014/main" id="{928A3D26-E270-C54D-A427-D701264C09C4}"/>
                    </a:ext>
                  </a:extLst>
                </p:cNvPr>
                <p:cNvCxnSpPr/>
                <p:nvPr/>
              </p:nvCxnSpPr>
              <p:spPr>
                <a:xfrm flipH="1">
                  <a:off x="2698954" y="35961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49" name="Straight Connector 248">
                  <a:extLst>
                    <a:ext uri="{FF2B5EF4-FFF2-40B4-BE49-F238E27FC236}">
                      <a16:creationId xmlns:a16="http://schemas.microsoft.com/office/drawing/2014/main" id="{8C34FFC7-98E9-A94B-828E-DB3C55FADD38}"/>
                    </a:ext>
                  </a:extLst>
                </p:cNvPr>
                <p:cNvCxnSpPr/>
                <p:nvPr/>
              </p:nvCxnSpPr>
              <p:spPr>
                <a:xfrm flipH="1">
                  <a:off x="2698953" y="38370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50" name="Straight Connector 249">
                  <a:extLst>
                    <a:ext uri="{FF2B5EF4-FFF2-40B4-BE49-F238E27FC236}">
                      <a16:creationId xmlns:a16="http://schemas.microsoft.com/office/drawing/2014/main" id="{8BC8FD00-4CCC-8C41-980E-ACF589576177}"/>
                    </a:ext>
                  </a:extLst>
                </p:cNvPr>
                <p:cNvCxnSpPr/>
                <p:nvPr/>
              </p:nvCxnSpPr>
              <p:spPr>
                <a:xfrm flipH="1">
                  <a:off x="2698952" y="410005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220" name="Group 219">
                <a:extLst>
                  <a:ext uri="{FF2B5EF4-FFF2-40B4-BE49-F238E27FC236}">
                    <a16:creationId xmlns:a16="http://schemas.microsoft.com/office/drawing/2014/main" id="{6B18F3E7-E104-3C44-8DC6-136CB1555CE9}"/>
                  </a:ext>
                </a:extLst>
              </p:cNvPr>
              <p:cNvGrpSpPr/>
              <p:nvPr/>
            </p:nvGrpSpPr>
            <p:grpSpPr>
              <a:xfrm>
                <a:off x="4055803" y="3314700"/>
                <a:ext cx="353964" cy="774290"/>
                <a:chOff x="2698952" y="3325761"/>
                <a:chExt cx="353964" cy="774290"/>
              </a:xfrm>
            </p:grpSpPr>
            <p:cxnSp>
              <p:nvCxnSpPr>
                <p:cNvPr id="243" name="Straight Connector 242">
                  <a:extLst>
                    <a:ext uri="{FF2B5EF4-FFF2-40B4-BE49-F238E27FC236}">
                      <a16:creationId xmlns:a16="http://schemas.microsoft.com/office/drawing/2014/main" id="{22C27B35-885C-B846-9347-B5D11ADB205B}"/>
                    </a:ext>
                  </a:extLst>
                </p:cNvPr>
                <p:cNvCxnSpPr/>
                <p:nvPr/>
              </p:nvCxnSpPr>
              <p:spPr>
                <a:xfrm flipH="1">
                  <a:off x="2698955" y="332576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44" name="Straight Connector 243">
                  <a:extLst>
                    <a:ext uri="{FF2B5EF4-FFF2-40B4-BE49-F238E27FC236}">
                      <a16:creationId xmlns:a16="http://schemas.microsoft.com/office/drawing/2014/main" id="{F527494C-A25E-B149-9C61-2E2055640EC6}"/>
                    </a:ext>
                  </a:extLst>
                </p:cNvPr>
                <p:cNvCxnSpPr/>
                <p:nvPr/>
              </p:nvCxnSpPr>
              <p:spPr>
                <a:xfrm flipH="1">
                  <a:off x="2698954" y="35961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45" name="Straight Connector 244">
                  <a:extLst>
                    <a:ext uri="{FF2B5EF4-FFF2-40B4-BE49-F238E27FC236}">
                      <a16:creationId xmlns:a16="http://schemas.microsoft.com/office/drawing/2014/main" id="{643857C7-0315-8946-BC44-67B8521DA4F1}"/>
                    </a:ext>
                  </a:extLst>
                </p:cNvPr>
                <p:cNvCxnSpPr/>
                <p:nvPr/>
              </p:nvCxnSpPr>
              <p:spPr>
                <a:xfrm flipH="1">
                  <a:off x="2698953" y="38370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46" name="Straight Connector 245">
                  <a:extLst>
                    <a:ext uri="{FF2B5EF4-FFF2-40B4-BE49-F238E27FC236}">
                      <a16:creationId xmlns:a16="http://schemas.microsoft.com/office/drawing/2014/main" id="{2671F0D0-BA7F-D642-9C71-26D6A1C47BE8}"/>
                    </a:ext>
                  </a:extLst>
                </p:cNvPr>
                <p:cNvCxnSpPr/>
                <p:nvPr/>
              </p:nvCxnSpPr>
              <p:spPr>
                <a:xfrm flipH="1">
                  <a:off x="2698952" y="410005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221" name="Group 220">
                <a:extLst>
                  <a:ext uri="{FF2B5EF4-FFF2-40B4-BE49-F238E27FC236}">
                    <a16:creationId xmlns:a16="http://schemas.microsoft.com/office/drawing/2014/main" id="{C64C893A-46A2-8B4A-865D-B6F059B40BA4}"/>
                  </a:ext>
                </a:extLst>
              </p:cNvPr>
              <p:cNvGrpSpPr/>
              <p:nvPr/>
            </p:nvGrpSpPr>
            <p:grpSpPr>
              <a:xfrm rot="16200000">
                <a:off x="3377379" y="2641800"/>
                <a:ext cx="353964" cy="774290"/>
                <a:chOff x="2698952" y="3325761"/>
                <a:chExt cx="353964" cy="774290"/>
              </a:xfrm>
            </p:grpSpPr>
            <p:cxnSp>
              <p:nvCxnSpPr>
                <p:cNvPr id="239" name="Straight Connector 238">
                  <a:extLst>
                    <a:ext uri="{FF2B5EF4-FFF2-40B4-BE49-F238E27FC236}">
                      <a16:creationId xmlns:a16="http://schemas.microsoft.com/office/drawing/2014/main" id="{B0BE533C-258D-3346-9A35-B38EC975117E}"/>
                    </a:ext>
                  </a:extLst>
                </p:cNvPr>
                <p:cNvCxnSpPr/>
                <p:nvPr/>
              </p:nvCxnSpPr>
              <p:spPr>
                <a:xfrm flipH="1">
                  <a:off x="2698955" y="332576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a16="http://schemas.microsoft.com/office/drawing/2014/main" id="{348B3E05-9FB4-AC46-B98E-D81844F95BAD}"/>
                    </a:ext>
                  </a:extLst>
                </p:cNvPr>
                <p:cNvCxnSpPr/>
                <p:nvPr/>
              </p:nvCxnSpPr>
              <p:spPr>
                <a:xfrm flipH="1">
                  <a:off x="2698954" y="35961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41" name="Straight Connector 240">
                  <a:extLst>
                    <a:ext uri="{FF2B5EF4-FFF2-40B4-BE49-F238E27FC236}">
                      <a16:creationId xmlns:a16="http://schemas.microsoft.com/office/drawing/2014/main" id="{B696E0B2-BD7B-C249-9FC9-7FFBBBAFB376}"/>
                    </a:ext>
                  </a:extLst>
                </p:cNvPr>
                <p:cNvCxnSpPr/>
                <p:nvPr/>
              </p:nvCxnSpPr>
              <p:spPr>
                <a:xfrm flipH="1">
                  <a:off x="2698953" y="38370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42" name="Straight Connector 241">
                  <a:extLst>
                    <a:ext uri="{FF2B5EF4-FFF2-40B4-BE49-F238E27FC236}">
                      <a16:creationId xmlns:a16="http://schemas.microsoft.com/office/drawing/2014/main" id="{43FFB8EC-4A36-C643-9E03-2E3F03141D10}"/>
                    </a:ext>
                  </a:extLst>
                </p:cNvPr>
                <p:cNvCxnSpPr/>
                <p:nvPr/>
              </p:nvCxnSpPr>
              <p:spPr>
                <a:xfrm flipH="1">
                  <a:off x="2698952" y="410005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223" name="Group 222">
                <a:extLst>
                  <a:ext uri="{FF2B5EF4-FFF2-40B4-BE49-F238E27FC236}">
                    <a16:creationId xmlns:a16="http://schemas.microsoft.com/office/drawing/2014/main" id="{5B38E571-103C-F546-965E-DE0A4B65434F}"/>
                  </a:ext>
                </a:extLst>
              </p:cNvPr>
              <p:cNvGrpSpPr/>
              <p:nvPr/>
            </p:nvGrpSpPr>
            <p:grpSpPr>
              <a:xfrm rot="5400000">
                <a:off x="3377379" y="5300207"/>
                <a:ext cx="353964" cy="774290"/>
                <a:chOff x="2698952" y="3325761"/>
                <a:chExt cx="353964" cy="774290"/>
              </a:xfrm>
            </p:grpSpPr>
            <p:cxnSp>
              <p:nvCxnSpPr>
                <p:cNvPr id="233" name="Straight Connector 232">
                  <a:extLst>
                    <a:ext uri="{FF2B5EF4-FFF2-40B4-BE49-F238E27FC236}">
                      <a16:creationId xmlns:a16="http://schemas.microsoft.com/office/drawing/2014/main" id="{3E9559EE-D5A8-AD44-BF6D-7C36043FD5B7}"/>
                    </a:ext>
                  </a:extLst>
                </p:cNvPr>
                <p:cNvCxnSpPr/>
                <p:nvPr/>
              </p:nvCxnSpPr>
              <p:spPr>
                <a:xfrm flipH="1">
                  <a:off x="2698955" y="332576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34" name="Straight Connector 233">
                  <a:extLst>
                    <a:ext uri="{FF2B5EF4-FFF2-40B4-BE49-F238E27FC236}">
                      <a16:creationId xmlns:a16="http://schemas.microsoft.com/office/drawing/2014/main" id="{DA75FC8C-DE6A-1143-8FE9-B2590F2AA678}"/>
                    </a:ext>
                  </a:extLst>
                </p:cNvPr>
                <p:cNvCxnSpPr/>
                <p:nvPr/>
              </p:nvCxnSpPr>
              <p:spPr>
                <a:xfrm flipH="1">
                  <a:off x="2698954" y="35961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35" name="Straight Connector 234">
                  <a:extLst>
                    <a:ext uri="{FF2B5EF4-FFF2-40B4-BE49-F238E27FC236}">
                      <a16:creationId xmlns:a16="http://schemas.microsoft.com/office/drawing/2014/main" id="{8818D2B8-608E-FA4C-8418-6BB1789AF391}"/>
                    </a:ext>
                  </a:extLst>
                </p:cNvPr>
                <p:cNvCxnSpPr/>
                <p:nvPr/>
              </p:nvCxnSpPr>
              <p:spPr>
                <a:xfrm flipH="1">
                  <a:off x="2698953" y="38370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id="{D8BA0828-3734-334D-919A-34F3E2F59E61}"/>
                    </a:ext>
                  </a:extLst>
                </p:cNvPr>
                <p:cNvCxnSpPr/>
                <p:nvPr/>
              </p:nvCxnSpPr>
              <p:spPr>
                <a:xfrm flipH="1">
                  <a:off x="2698952" y="410005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224" name="Group 223">
                <a:extLst>
                  <a:ext uri="{FF2B5EF4-FFF2-40B4-BE49-F238E27FC236}">
                    <a16:creationId xmlns:a16="http://schemas.microsoft.com/office/drawing/2014/main" id="{2F19DE97-D01D-8B48-B932-74CBF240C1DD}"/>
                  </a:ext>
                </a:extLst>
              </p:cNvPr>
              <p:cNvGrpSpPr/>
              <p:nvPr/>
            </p:nvGrpSpPr>
            <p:grpSpPr>
              <a:xfrm rot="5400000">
                <a:off x="1980582" y="5566907"/>
                <a:ext cx="353962" cy="240891"/>
                <a:chOff x="2698953" y="3596148"/>
                <a:chExt cx="353962" cy="240891"/>
              </a:xfrm>
            </p:grpSpPr>
            <p:cxnSp>
              <p:nvCxnSpPr>
                <p:cNvPr id="231" name="Straight Connector 230">
                  <a:extLst>
                    <a:ext uri="{FF2B5EF4-FFF2-40B4-BE49-F238E27FC236}">
                      <a16:creationId xmlns:a16="http://schemas.microsoft.com/office/drawing/2014/main" id="{A4CAA5C9-C9B3-074B-8778-D0254842D3EA}"/>
                    </a:ext>
                  </a:extLst>
                </p:cNvPr>
                <p:cNvCxnSpPr/>
                <p:nvPr/>
              </p:nvCxnSpPr>
              <p:spPr>
                <a:xfrm flipH="1">
                  <a:off x="2698954" y="35961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4793FF21-5D6F-B14E-A8C6-24E7CCDB9870}"/>
                    </a:ext>
                  </a:extLst>
                </p:cNvPr>
                <p:cNvCxnSpPr/>
                <p:nvPr/>
              </p:nvCxnSpPr>
              <p:spPr>
                <a:xfrm flipH="1">
                  <a:off x="2698953" y="38370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225" name="Group 224">
                <a:extLst>
                  <a:ext uri="{FF2B5EF4-FFF2-40B4-BE49-F238E27FC236}">
                    <a16:creationId xmlns:a16="http://schemas.microsoft.com/office/drawing/2014/main" id="{621B8A59-E7A3-794D-98CD-A2FB258422F1}"/>
                  </a:ext>
                </a:extLst>
              </p:cNvPr>
              <p:cNvGrpSpPr/>
              <p:nvPr/>
            </p:nvGrpSpPr>
            <p:grpSpPr>
              <a:xfrm rot="5400000">
                <a:off x="1980581" y="4246753"/>
                <a:ext cx="353962" cy="240891"/>
                <a:chOff x="2698953" y="3596148"/>
                <a:chExt cx="353962" cy="240891"/>
              </a:xfrm>
            </p:grpSpPr>
            <p:cxnSp>
              <p:nvCxnSpPr>
                <p:cNvPr id="229" name="Straight Connector 228">
                  <a:extLst>
                    <a:ext uri="{FF2B5EF4-FFF2-40B4-BE49-F238E27FC236}">
                      <a16:creationId xmlns:a16="http://schemas.microsoft.com/office/drawing/2014/main" id="{B6C0AEEB-5831-6543-B690-B8AB8331F9BB}"/>
                    </a:ext>
                  </a:extLst>
                </p:cNvPr>
                <p:cNvCxnSpPr/>
                <p:nvPr/>
              </p:nvCxnSpPr>
              <p:spPr>
                <a:xfrm flipH="1">
                  <a:off x="2698954" y="35961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B614C40F-8845-034A-93FA-C5B11D599B0E}"/>
                    </a:ext>
                  </a:extLst>
                </p:cNvPr>
                <p:cNvCxnSpPr/>
                <p:nvPr/>
              </p:nvCxnSpPr>
              <p:spPr>
                <a:xfrm flipH="1">
                  <a:off x="2698953" y="38370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226" name="Group 225">
                <a:extLst>
                  <a:ext uri="{FF2B5EF4-FFF2-40B4-BE49-F238E27FC236}">
                    <a16:creationId xmlns:a16="http://schemas.microsoft.com/office/drawing/2014/main" id="{4662BFF8-C0CE-414D-A6CE-2877B90D9A88}"/>
                  </a:ext>
                </a:extLst>
              </p:cNvPr>
              <p:cNvGrpSpPr/>
              <p:nvPr/>
            </p:nvGrpSpPr>
            <p:grpSpPr>
              <a:xfrm>
                <a:off x="4055804" y="4897693"/>
                <a:ext cx="353962" cy="240891"/>
                <a:chOff x="2698953" y="3596148"/>
                <a:chExt cx="353962" cy="240891"/>
              </a:xfrm>
            </p:grpSpPr>
            <p:cxnSp>
              <p:nvCxnSpPr>
                <p:cNvPr id="227" name="Straight Connector 226">
                  <a:extLst>
                    <a:ext uri="{FF2B5EF4-FFF2-40B4-BE49-F238E27FC236}">
                      <a16:creationId xmlns:a16="http://schemas.microsoft.com/office/drawing/2014/main" id="{9CD08DEE-1CF1-8B40-A5AD-3D307EECFC84}"/>
                    </a:ext>
                  </a:extLst>
                </p:cNvPr>
                <p:cNvCxnSpPr/>
                <p:nvPr/>
              </p:nvCxnSpPr>
              <p:spPr>
                <a:xfrm flipH="1">
                  <a:off x="2698954" y="35961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B7444779-1225-6943-9DDB-CE57761A538D}"/>
                    </a:ext>
                  </a:extLst>
                </p:cNvPr>
                <p:cNvCxnSpPr/>
                <p:nvPr/>
              </p:nvCxnSpPr>
              <p:spPr>
                <a:xfrm flipH="1">
                  <a:off x="2698953" y="38370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grpSp>
          <p:nvGrpSpPr>
            <p:cNvPr id="259" name="Group 258">
              <a:extLst>
                <a:ext uri="{FF2B5EF4-FFF2-40B4-BE49-F238E27FC236}">
                  <a16:creationId xmlns:a16="http://schemas.microsoft.com/office/drawing/2014/main" id="{04BE0789-0D8C-6E40-B198-E0965FF87D35}"/>
                </a:ext>
              </a:extLst>
            </p:cNvPr>
            <p:cNvGrpSpPr/>
            <p:nvPr/>
          </p:nvGrpSpPr>
          <p:grpSpPr>
            <a:xfrm>
              <a:off x="3439413" y="5176688"/>
              <a:ext cx="3067664" cy="3012371"/>
              <a:chOff x="1342103" y="2851963"/>
              <a:chExt cx="3067664" cy="3012371"/>
            </a:xfrm>
          </p:grpSpPr>
          <p:sp>
            <p:nvSpPr>
              <p:cNvPr id="260" name="Rectangle 259">
                <a:extLst>
                  <a:ext uri="{FF2B5EF4-FFF2-40B4-BE49-F238E27FC236}">
                    <a16:creationId xmlns:a16="http://schemas.microsoft.com/office/drawing/2014/main" id="{B7FF1D52-8741-0747-97E5-4C0B4DE7B5CE}"/>
                  </a:ext>
                </a:extLst>
              </p:cNvPr>
              <p:cNvSpPr/>
              <p:nvPr/>
            </p:nvSpPr>
            <p:spPr>
              <a:xfrm>
                <a:off x="1696065" y="3200400"/>
                <a:ext cx="1002890" cy="100289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CB</a:t>
                </a:r>
              </a:p>
            </p:txBody>
          </p:sp>
          <p:sp>
            <p:nvSpPr>
              <p:cNvPr id="261" name="Rectangle 260">
                <a:extLst>
                  <a:ext uri="{FF2B5EF4-FFF2-40B4-BE49-F238E27FC236}">
                    <a16:creationId xmlns:a16="http://schemas.microsoft.com/office/drawing/2014/main" id="{7479A467-D4C3-FD49-BEC9-AE96F01BFC0F}"/>
                  </a:ext>
                </a:extLst>
              </p:cNvPr>
              <p:cNvSpPr/>
              <p:nvPr/>
            </p:nvSpPr>
            <p:spPr>
              <a:xfrm>
                <a:off x="1696065" y="4513006"/>
                <a:ext cx="1002890" cy="10028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PE</a:t>
                </a:r>
              </a:p>
            </p:txBody>
          </p:sp>
          <p:sp>
            <p:nvSpPr>
              <p:cNvPr id="262" name="Rectangle 261">
                <a:extLst>
                  <a:ext uri="{FF2B5EF4-FFF2-40B4-BE49-F238E27FC236}">
                    <a16:creationId xmlns:a16="http://schemas.microsoft.com/office/drawing/2014/main" id="{07708A33-6891-9648-8FA5-E9701D5E9260}"/>
                  </a:ext>
                </a:extLst>
              </p:cNvPr>
              <p:cNvSpPr/>
              <p:nvPr/>
            </p:nvSpPr>
            <p:spPr>
              <a:xfrm>
                <a:off x="3052916" y="4513006"/>
                <a:ext cx="1002890" cy="100289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CB</a:t>
                </a:r>
              </a:p>
            </p:txBody>
          </p:sp>
          <p:sp>
            <p:nvSpPr>
              <p:cNvPr id="263" name="Rectangle 262">
                <a:extLst>
                  <a:ext uri="{FF2B5EF4-FFF2-40B4-BE49-F238E27FC236}">
                    <a16:creationId xmlns:a16="http://schemas.microsoft.com/office/drawing/2014/main" id="{BCC143C0-1B29-7740-A544-D52373939BE5}"/>
                  </a:ext>
                </a:extLst>
              </p:cNvPr>
              <p:cNvSpPr/>
              <p:nvPr/>
            </p:nvSpPr>
            <p:spPr>
              <a:xfrm>
                <a:off x="3052916" y="3200400"/>
                <a:ext cx="1002890" cy="100289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SB</a:t>
                </a:r>
              </a:p>
            </p:txBody>
          </p:sp>
          <p:grpSp>
            <p:nvGrpSpPr>
              <p:cNvPr id="264" name="Group 263">
                <a:extLst>
                  <a:ext uri="{FF2B5EF4-FFF2-40B4-BE49-F238E27FC236}">
                    <a16:creationId xmlns:a16="http://schemas.microsoft.com/office/drawing/2014/main" id="{4A1A3320-E545-2841-98CD-7779F9D3DFD4}"/>
                  </a:ext>
                </a:extLst>
              </p:cNvPr>
              <p:cNvGrpSpPr/>
              <p:nvPr/>
            </p:nvGrpSpPr>
            <p:grpSpPr>
              <a:xfrm>
                <a:off x="2698950" y="3314700"/>
                <a:ext cx="353964" cy="774290"/>
                <a:chOff x="2698952" y="3325761"/>
                <a:chExt cx="353964" cy="774290"/>
              </a:xfrm>
            </p:grpSpPr>
            <p:cxnSp>
              <p:nvCxnSpPr>
                <p:cNvPr id="304" name="Straight Connector 303">
                  <a:extLst>
                    <a:ext uri="{FF2B5EF4-FFF2-40B4-BE49-F238E27FC236}">
                      <a16:creationId xmlns:a16="http://schemas.microsoft.com/office/drawing/2014/main" id="{1289805A-281A-9C45-9A68-A6421DE63925}"/>
                    </a:ext>
                  </a:extLst>
                </p:cNvPr>
                <p:cNvCxnSpPr/>
                <p:nvPr/>
              </p:nvCxnSpPr>
              <p:spPr>
                <a:xfrm flipH="1">
                  <a:off x="2698955" y="332576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05" name="Straight Connector 304">
                  <a:extLst>
                    <a:ext uri="{FF2B5EF4-FFF2-40B4-BE49-F238E27FC236}">
                      <a16:creationId xmlns:a16="http://schemas.microsoft.com/office/drawing/2014/main" id="{61E0396D-8406-0040-A3D0-1B6F10A98321}"/>
                    </a:ext>
                  </a:extLst>
                </p:cNvPr>
                <p:cNvCxnSpPr/>
                <p:nvPr/>
              </p:nvCxnSpPr>
              <p:spPr>
                <a:xfrm flipH="1">
                  <a:off x="2698954" y="35961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06" name="Straight Connector 305">
                  <a:extLst>
                    <a:ext uri="{FF2B5EF4-FFF2-40B4-BE49-F238E27FC236}">
                      <a16:creationId xmlns:a16="http://schemas.microsoft.com/office/drawing/2014/main" id="{5947504D-9D2B-134E-9ADC-7F7CF1176AA7}"/>
                    </a:ext>
                  </a:extLst>
                </p:cNvPr>
                <p:cNvCxnSpPr/>
                <p:nvPr/>
              </p:nvCxnSpPr>
              <p:spPr>
                <a:xfrm flipH="1">
                  <a:off x="2698953" y="38370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07" name="Straight Connector 306">
                  <a:extLst>
                    <a:ext uri="{FF2B5EF4-FFF2-40B4-BE49-F238E27FC236}">
                      <a16:creationId xmlns:a16="http://schemas.microsoft.com/office/drawing/2014/main" id="{86EAEFE0-2D55-024A-8135-73F6C904E2AE}"/>
                    </a:ext>
                  </a:extLst>
                </p:cNvPr>
                <p:cNvCxnSpPr/>
                <p:nvPr/>
              </p:nvCxnSpPr>
              <p:spPr>
                <a:xfrm flipH="1">
                  <a:off x="2698952" y="410005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cxnSp>
            <p:nvCxnSpPr>
              <p:cNvPr id="265" name="Straight Connector 264">
                <a:extLst>
                  <a:ext uri="{FF2B5EF4-FFF2-40B4-BE49-F238E27FC236}">
                    <a16:creationId xmlns:a16="http://schemas.microsoft.com/office/drawing/2014/main" id="{EA2C18BE-9E0F-5C40-B5BA-7EACC56B474C}"/>
                  </a:ext>
                </a:extLst>
              </p:cNvPr>
              <p:cNvCxnSpPr/>
              <p:nvPr/>
            </p:nvCxnSpPr>
            <p:spPr>
              <a:xfrm flipH="1">
                <a:off x="2713698" y="494316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66" name="Straight Connector 265">
                <a:extLst>
                  <a:ext uri="{FF2B5EF4-FFF2-40B4-BE49-F238E27FC236}">
                    <a16:creationId xmlns:a16="http://schemas.microsoft.com/office/drawing/2014/main" id="{3F2202B0-C877-624C-9A49-75E8B90E2A73}"/>
                  </a:ext>
                </a:extLst>
              </p:cNvPr>
              <p:cNvCxnSpPr/>
              <p:nvPr/>
            </p:nvCxnSpPr>
            <p:spPr>
              <a:xfrm flipH="1">
                <a:off x="2713697" y="518405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nvGrpSpPr>
              <p:cNvPr id="267" name="Group 266">
                <a:extLst>
                  <a:ext uri="{FF2B5EF4-FFF2-40B4-BE49-F238E27FC236}">
                    <a16:creationId xmlns:a16="http://schemas.microsoft.com/office/drawing/2014/main" id="{2705C876-FAB2-EC48-93B9-B3F139EE4B62}"/>
                  </a:ext>
                </a:extLst>
              </p:cNvPr>
              <p:cNvGrpSpPr/>
              <p:nvPr/>
            </p:nvGrpSpPr>
            <p:grpSpPr>
              <a:xfrm rot="5400000">
                <a:off x="3377379" y="3971003"/>
                <a:ext cx="353964" cy="774290"/>
                <a:chOff x="2851352" y="3478161"/>
                <a:chExt cx="353964" cy="774290"/>
              </a:xfrm>
            </p:grpSpPr>
            <p:cxnSp>
              <p:nvCxnSpPr>
                <p:cNvPr id="300" name="Straight Connector 299">
                  <a:extLst>
                    <a:ext uri="{FF2B5EF4-FFF2-40B4-BE49-F238E27FC236}">
                      <a16:creationId xmlns:a16="http://schemas.microsoft.com/office/drawing/2014/main" id="{D3ACD307-EEC8-7746-A36E-FB79FECF2424}"/>
                    </a:ext>
                  </a:extLst>
                </p:cNvPr>
                <p:cNvCxnSpPr/>
                <p:nvPr/>
              </p:nvCxnSpPr>
              <p:spPr>
                <a:xfrm flipH="1">
                  <a:off x="2851355" y="347816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01" name="Straight Connector 300">
                  <a:extLst>
                    <a:ext uri="{FF2B5EF4-FFF2-40B4-BE49-F238E27FC236}">
                      <a16:creationId xmlns:a16="http://schemas.microsoft.com/office/drawing/2014/main" id="{DCDCA542-FA07-FB47-8C45-F8CED7493EA0}"/>
                    </a:ext>
                  </a:extLst>
                </p:cNvPr>
                <p:cNvCxnSpPr/>
                <p:nvPr/>
              </p:nvCxnSpPr>
              <p:spPr>
                <a:xfrm flipH="1">
                  <a:off x="2851354" y="37485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02" name="Straight Connector 301">
                  <a:extLst>
                    <a:ext uri="{FF2B5EF4-FFF2-40B4-BE49-F238E27FC236}">
                      <a16:creationId xmlns:a16="http://schemas.microsoft.com/office/drawing/2014/main" id="{18CCD9A6-0DA2-7C4A-B64F-4A802BC8E2AC}"/>
                    </a:ext>
                  </a:extLst>
                </p:cNvPr>
                <p:cNvCxnSpPr/>
                <p:nvPr/>
              </p:nvCxnSpPr>
              <p:spPr>
                <a:xfrm flipH="1">
                  <a:off x="2851353" y="39894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03" name="Straight Connector 302">
                  <a:extLst>
                    <a:ext uri="{FF2B5EF4-FFF2-40B4-BE49-F238E27FC236}">
                      <a16:creationId xmlns:a16="http://schemas.microsoft.com/office/drawing/2014/main" id="{9BCCC35A-DFED-5C49-B239-6C04949B8B0F}"/>
                    </a:ext>
                  </a:extLst>
                </p:cNvPr>
                <p:cNvCxnSpPr/>
                <p:nvPr/>
              </p:nvCxnSpPr>
              <p:spPr>
                <a:xfrm flipH="1">
                  <a:off x="2851352" y="425245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268" name="Group 267">
                <a:extLst>
                  <a:ext uri="{FF2B5EF4-FFF2-40B4-BE49-F238E27FC236}">
                    <a16:creationId xmlns:a16="http://schemas.microsoft.com/office/drawing/2014/main" id="{77A4A435-7283-8841-B5D0-491A301FBCF4}"/>
                  </a:ext>
                </a:extLst>
              </p:cNvPr>
              <p:cNvGrpSpPr/>
              <p:nvPr/>
            </p:nvGrpSpPr>
            <p:grpSpPr>
              <a:xfrm>
                <a:off x="1342103" y="3314700"/>
                <a:ext cx="353964" cy="774290"/>
                <a:chOff x="2698952" y="3325761"/>
                <a:chExt cx="353964" cy="774290"/>
              </a:xfrm>
            </p:grpSpPr>
            <p:cxnSp>
              <p:nvCxnSpPr>
                <p:cNvPr id="296" name="Straight Connector 295">
                  <a:extLst>
                    <a:ext uri="{FF2B5EF4-FFF2-40B4-BE49-F238E27FC236}">
                      <a16:creationId xmlns:a16="http://schemas.microsoft.com/office/drawing/2014/main" id="{81ADF9FA-78A3-4A42-A00B-FB21E23C5416}"/>
                    </a:ext>
                  </a:extLst>
                </p:cNvPr>
                <p:cNvCxnSpPr/>
                <p:nvPr/>
              </p:nvCxnSpPr>
              <p:spPr>
                <a:xfrm flipH="1">
                  <a:off x="2698955" y="332576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97" name="Straight Connector 296">
                  <a:extLst>
                    <a:ext uri="{FF2B5EF4-FFF2-40B4-BE49-F238E27FC236}">
                      <a16:creationId xmlns:a16="http://schemas.microsoft.com/office/drawing/2014/main" id="{6B35B715-4991-B249-B4FD-EA34DCDA65B6}"/>
                    </a:ext>
                  </a:extLst>
                </p:cNvPr>
                <p:cNvCxnSpPr/>
                <p:nvPr/>
              </p:nvCxnSpPr>
              <p:spPr>
                <a:xfrm flipH="1">
                  <a:off x="2698954" y="35961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98" name="Straight Connector 297">
                  <a:extLst>
                    <a:ext uri="{FF2B5EF4-FFF2-40B4-BE49-F238E27FC236}">
                      <a16:creationId xmlns:a16="http://schemas.microsoft.com/office/drawing/2014/main" id="{1EC5E0B6-707A-A34C-A1D6-B5346D873565}"/>
                    </a:ext>
                  </a:extLst>
                </p:cNvPr>
                <p:cNvCxnSpPr/>
                <p:nvPr/>
              </p:nvCxnSpPr>
              <p:spPr>
                <a:xfrm flipH="1">
                  <a:off x="2698953" y="38370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99" name="Straight Connector 298">
                  <a:extLst>
                    <a:ext uri="{FF2B5EF4-FFF2-40B4-BE49-F238E27FC236}">
                      <a16:creationId xmlns:a16="http://schemas.microsoft.com/office/drawing/2014/main" id="{E850816B-40B4-8C4D-A66D-1B3D409E4BE6}"/>
                    </a:ext>
                  </a:extLst>
                </p:cNvPr>
                <p:cNvCxnSpPr/>
                <p:nvPr/>
              </p:nvCxnSpPr>
              <p:spPr>
                <a:xfrm flipH="1">
                  <a:off x="2698952" y="410005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269" name="Group 268">
                <a:extLst>
                  <a:ext uri="{FF2B5EF4-FFF2-40B4-BE49-F238E27FC236}">
                    <a16:creationId xmlns:a16="http://schemas.microsoft.com/office/drawing/2014/main" id="{C0372200-9301-0441-BD82-2704A07D059F}"/>
                  </a:ext>
                </a:extLst>
              </p:cNvPr>
              <p:cNvGrpSpPr/>
              <p:nvPr/>
            </p:nvGrpSpPr>
            <p:grpSpPr>
              <a:xfrm>
                <a:off x="4055803" y="3314700"/>
                <a:ext cx="353964" cy="774290"/>
                <a:chOff x="2698952" y="3325761"/>
                <a:chExt cx="353964" cy="774290"/>
              </a:xfrm>
            </p:grpSpPr>
            <p:cxnSp>
              <p:nvCxnSpPr>
                <p:cNvPr id="292" name="Straight Connector 291">
                  <a:extLst>
                    <a:ext uri="{FF2B5EF4-FFF2-40B4-BE49-F238E27FC236}">
                      <a16:creationId xmlns:a16="http://schemas.microsoft.com/office/drawing/2014/main" id="{6E90AC26-9D9B-114A-AD32-2B938C2A8AF3}"/>
                    </a:ext>
                  </a:extLst>
                </p:cNvPr>
                <p:cNvCxnSpPr/>
                <p:nvPr/>
              </p:nvCxnSpPr>
              <p:spPr>
                <a:xfrm flipH="1">
                  <a:off x="2698955" y="332576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93" name="Straight Connector 292">
                  <a:extLst>
                    <a:ext uri="{FF2B5EF4-FFF2-40B4-BE49-F238E27FC236}">
                      <a16:creationId xmlns:a16="http://schemas.microsoft.com/office/drawing/2014/main" id="{8B27F123-EFFE-6440-A518-CB04FB4167A9}"/>
                    </a:ext>
                  </a:extLst>
                </p:cNvPr>
                <p:cNvCxnSpPr/>
                <p:nvPr/>
              </p:nvCxnSpPr>
              <p:spPr>
                <a:xfrm flipH="1">
                  <a:off x="2698954" y="35961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94" name="Straight Connector 293">
                  <a:extLst>
                    <a:ext uri="{FF2B5EF4-FFF2-40B4-BE49-F238E27FC236}">
                      <a16:creationId xmlns:a16="http://schemas.microsoft.com/office/drawing/2014/main" id="{79E75111-1793-6043-B823-5636D833EA45}"/>
                    </a:ext>
                  </a:extLst>
                </p:cNvPr>
                <p:cNvCxnSpPr/>
                <p:nvPr/>
              </p:nvCxnSpPr>
              <p:spPr>
                <a:xfrm flipH="1">
                  <a:off x="2698953" y="38370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95" name="Straight Connector 294">
                  <a:extLst>
                    <a:ext uri="{FF2B5EF4-FFF2-40B4-BE49-F238E27FC236}">
                      <a16:creationId xmlns:a16="http://schemas.microsoft.com/office/drawing/2014/main" id="{A268FBEC-E90A-994F-A5A2-3C702EE39D49}"/>
                    </a:ext>
                  </a:extLst>
                </p:cNvPr>
                <p:cNvCxnSpPr/>
                <p:nvPr/>
              </p:nvCxnSpPr>
              <p:spPr>
                <a:xfrm flipH="1">
                  <a:off x="2698952" y="410005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270" name="Group 269">
                <a:extLst>
                  <a:ext uri="{FF2B5EF4-FFF2-40B4-BE49-F238E27FC236}">
                    <a16:creationId xmlns:a16="http://schemas.microsoft.com/office/drawing/2014/main" id="{B971A494-2AB2-AC4F-B245-49A7DF491C00}"/>
                  </a:ext>
                </a:extLst>
              </p:cNvPr>
              <p:cNvGrpSpPr/>
              <p:nvPr/>
            </p:nvGrpSpPr>
            <p:grpSpPr>
              <a:xfrm rot="16200000">
                <a:off x="3377379" y="2641800"/>
                <a:ext cx="353964" cy="774290"/>
                <a:chOff x="2698952" y="3325761"/>
                <a:chExt cx="353964" cy="774290"/>
              </a:xfrm>
            </p:grpSpPr>
            <p:cxnSp>
              <p:nvCxnSpPr>
                <p:cNvPr id="288" name="Straight Connector 287">
                  <a:extLst>
                    <a:ext uri="{FF2B5EF4-FFF2-40B4-BE49-F238E27FC236}">
                      <a16:creationId xmlns:a16="http://schemas.microsoft.com/office/drawing/2014/main" id="{B1CD92CF-A7B7-F748-815A-92FD32C496E7}"/>
                    </a:ext>
                  </a:extLst>
                </p:cNvPr>
                <p:cNvCxnSpPr/>
                <p:nvPr/>
              </p:nvCxnSpPr>
              <p:spPr>
                <a:xfrm flipH="1">
                  <a:off x="2698955" y="332576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90" name="Straight Connector 289">
                  <a:extLst>
                    <a:ext uri="{FF2B5EF4-FFF2-40B4-BE49-F238E27FC236}">
                      <a16:creationId xmlns:a16="http://schemas.microsoft.com/office/drawing/2014/main" id="{5E53700D-7356-1244-B597-CFF92FFFB9D9}"/>
                    </a:ext>
                  </a:extLst>
                </p:cNvPr>
                <p:cNvCxnSpPr/>
                <p:nvPr/>
              </p:nvCxnSpPr>
              <p:spPr>
                <a:xfrm flipH="1">
                  <a:off x="2698953" y="38370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91" name="Straight Connector 290">
                  <a:extLst>
                    <a:ext uri="{FF2B5EF4-FFF2-40B4-BE49-F238E27FC236}">
                      <a16:creationId xmlns:a16="http://schemas.microsoft.com/office/drawing/2014/main" id="{4B4EBEBD-5852-8B43-833E-F60DA924E7D2}"/>
                    </a:ext>
                  </a:extLst>
                </p:cNvPr>
                <p:cNvCxnSpPr/>
                <p:nvPr/>
              </p:nvCxnSpPr>
              <p:spPr>
                <a:xfrm flipH="1">
                  <a:off x="2698952" y="410005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272" name="Group 271">
                <a:extLst>
                  <a:ext uri="{FF2B5EF4-FFF2-40B4-BE49-F238E27FC236}">
                    <a16:creationId xmlns:a16="http://schemas.microsoft.com/office/drawing/2014/main" id="{FC68900B-6D24-CC4E-B1F3-9D05752D7EE6}"/>
                  </a:ext>
                </a:extLst>
              </p:cNvPr>
              <p:cNvGrpSpPr/>
              <p:nvPr/>
            </p:nvGrpSpPr>
            <p:grpSpPr>
              <a:xfrm rot="5400000">
                <a:off x="3377379" y="5300207"/>
                <a:ext cx="353964" cy="774290"/>
                <a:chOff x="2698952" y="3325761"/>
                <a:chExt cx="353964" cy="774290"/>
              </a:xfrm>
            </p:grpSpPr>
            <p:cxnSp>
              <p:nvCxnSpPr>
                <p:cNvPr id="282" name="Straight Connector 281">
                  <a:extLst>
                    <a:ext uri="{FF2B5EF4-FFF2-40B4-BE49-F238E27FC236}">
                      <a16:creationId xmlns:a16="http://schemas.microsoft.com/office/drawing/2014/main" id="{C602EEF0-2A2B-4E42-9882-80131B3084E4}"/>
                    </a:ext>
                  </a:extLst>
                </p:cNvPr>
                <p:cNvCxnSpPr/>
                <p:nvPr/>
              </p:nvCxnSpPr>
              <p:spPr>
                <a:xfrm flipH="1">
                  <a:off x="2698955" y="332576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83" name="Straight Connector 282">
                  <a:extLst>
                    <a:ext uri="{FF2B5EF4-FFF2-40B4-BE49-F238E27FC236}">
                      <a16:creationId xmlns:a16="http://schemas.microsoft.com/office/drawing/2014/main" id="{68776935-1CA8-2945-BA13-9421AABAB0B4}"/>
                    </a:ext>
                  </a:extLst>
                </p:cNvPr>
                <p:cNvCxnSpPr/>
                <p:nvPr/>
              </p:nvCxnSpPr>
              <p:spPr>
                <a:xfrm flipH="1">
                  <a:off x="2698954" y="35961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84" name="Straight Connector 283">
                  <a:extLst>
                    <a:ext uri="{FF2B5EF4-FFF2-40B4-BE49-F238E27FC236}">
                      <a16:creationId xmlns:a16="http://schemas.microsoft.com/office/drawing/2014/main" id="{87FD4319-3F2C-3645-8982-34C81EA3410C}"/>
                    </a:ext>
                  </a:extLst>
                </p:cNvPr>
                <p:cNvCxnSpPr/>
                <p:nvPr/>
              </p:nvCxnSpPr>
              <p:spPr>
                <a:xfrm flipH="1">
                  <a:off x="2698953" y="38370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85" name="Straight Connector 284">
                  <a:extLst>
                    <a:ext uri="{FF2B5EF4-FFF2-40B4-BE49-F238E27FC236}">
                      <a16:creationId xmlns:a16="http://schemas.microsoft.com/office/drawing/2014/main" id="{FB07F126-8A4A-5E4D-B385-A57E01C7F033}"/>
                    </a:ext>
                  </a:extLst>
                </p:cNvPr>
                <p:cNvCxnSpPr/>
                <p:nvPr/>
              </p:nvCxnSpPr>
              <p:spPr>
                <a:xfrm flipH="1">
                  <a:off x="2698952" y="410005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273" name="Group 272">
                <a:extLst>
                  <a:ext uri="{FF2B5EF4-FFF2-40B4-BE49-F238E27FC236}">
                    <a16:creationId xmlns:a16="http://schemas.microsoft.com/office/drawing/2014/main" id="{F84E3414-7544-DE42-898E-790D4D8BA847}"/>
                  </a:ext>
                </a:extLst>
              </p:cNvPr>
              <p:cNvGrpSpPr/>
              <p:nvPr/>
            </p:nvGrpSpPr>
            <p:grpSpPr>
              <a:xfrm rot="5400000">
                <a:off x="1980582" y="5566907"/>
                <a:ext cx="353962" cy="240891"/>
                <a:chOff x="2698953" y="3596148"/>
                <a:chExt cx="353962" cy="240891"/>
              </a:xfrm>
            </p:grpSpPr>
            <p:cxnSp>
              <p:nvCxnSpPr>
                <p:cNvPr id="280" name="Straight Connector 279">
                  <a:extLst>
                    <a:ext uri="{FF2B5EF4-FFF2-40B4-BE49-F238E27FC236}">
                      <a16:creationId xmlns:a16="http://schemas.microsoft.com/office/drawing/2014/main" id="{EA44A64D-2E38-304D-A663-D3774EF95731}"/>
                    </a:ext>
                  </a:extLst>
                </p:cNvPr>
                <p:cNvCxnSpPr/>
                <p:nvPr/>
              </p:nvCxnSpPr>
              <p:spPr>
                <a:xfrm flipH="1">
                  <a:off x="2698954" y="35961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81" name="Straight Connector 280">
                  <a:extLst>
                    <a:ext uri="{FF2B5EF4-FFF2-40B4-BE49-F238E27FC236}">
                      <a16:creationId xmlns:a16="http://schemas.microsoft.com/office/drawing/2014/main" id="{3D6C19C4-1201-F446-88F7-FD46CA795041}"/>
                    </a:ext>
                  </a:extLst>
                </p:cNvPr>
                <p:cNvCxnSpPr/>
                <p:nvPr/>
              </p:nvCxnSpPr>
              <p:spPr>
                <a:xfrm flipH="1">
                  <a:off x="2698953" y="38370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274" name="Group 273">
                <a:extLst>
                  <a:ext uri="{FF2B5EF4-FFF2-40B4-BE49-F238E27FC236}">
                    <a16:creationId xmlns:a16="http://schemas.microsoft.com/office/drawing/2014/main" id="{F48E8FFB-3E97-EE49-9F0B-4393A0F50DC8}"/>
                  </a:ext>
                </a:extLst>
              </p:cNvPr>
              <p:cNvGrpSpPr/>
              <p:nvPr/>
            </p:nvGrpSpPr>
            <p:grpSpPr>
              <a:xfrm rot="5400000">
                <a:off x="1980581" y="4246753"/>
                <a:ext cx="353962" cy="240891"/>
                <a:chOff x="2698953" y="3596148"/>
                <a:chExt cx="353962" cy="240891"/>
              </a:xfrm>
            </p:grpSpPr>
            <p:cxnSp>
              <p:nvCxnSpPr>
                <p:cNvPr id="278" name="Straight Connector 277">
                  <a:extLst>
                    <a:ext uri="{FF2B5EF4-FFF2-40B4-BE49-F238E27FC236}">
                      <a16:creationId xmlns:a16="http://schemas.microsoft.com/office/drawing/2014/main" id="{ED07F1DA-7758-864B-ABD6-F16845673013}"/>
                    </a:ext>
                  </a:extLst>
                </p:cNvPr>
                <p:cNvCxnSpPr/>
                <p:nvPr/>
              </p:nvCxnSpPr>
              <p:spPr>
                <a:xfrm flipH="1">
                  <a:off x="2698954" y="35961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79" name="Straight Connector 278">
                  <a:extLst>
                    <a:ext uri="{FF2B5EF4-FFF2-40B4-BE49-F238E27FC236}">
                      <a16:creationId xmlns:a16="http://schemas.microsoft.com/office/drawing/2014/main" id="{711B1F55-19E3-4C48-9416-19D823996280}"/>
                    </a:ext>
                  </a:extLst>
                </p:cNvPr>
                <p:cNvCxnSpPr/>
                <p:nvPr/>
              </p:nvCxnSpPr>
              <p:spPr>
                <a:xfrm flipH="1">
                  <a:off x="2698953" y="38370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275" name="Group 274">
                <a:extLst>
                  <a:ext uri="{FF2B5EF4-FFF2-40B4-BE49-F238E27FC236}">
                    <a16:creationId xmlns:a16="http://schemas.microsoft.com/office/drawing/2014/main" id="{0EECF8D2-3BBA-6F4D-A41F-BF73999AA879}"/>
                  </a:ext>
                </a:extLst>
              </p:cNvPr>
              <p:cNvGrpSpPr/>
              <p:nvPr/>
            </p:nvGrpSpPr>
            <p:grpSpPr>
              <a:xfrm>
                <a:off x="4055804" y="4897693"/>
                <a:ext cx="353962" cy="240891"/>
                <a:chOff x="2698953" y="3596148"/>
                <a:chExt cx="353962" cy="240891"/>
              </a:xfrm>
            </p:grpSpPr>
            <p:cxnSp>
              <p:nvCxnSpPr>
                <p:cNvPr id="276" name="Straight Connector 275">
                  <a:extLst>
                    <a:ext uri="{FF2B5EF4-FFF2-40B4-BE49-F238E27FC236}">
                      <a16:creationId xmlns:a16="http://schemas.microsoft.com/office/drawing/2014/main" id="{CE07330C-AC22-0C4D-B3B6-329CDC09D05A}"/>
                    </a:ext>
                  </a:extLst>
                </p:cNvPr>
                <p:cNvCxnSpPr/>
                <p:nvPr/>
              </p:nvCxnSpPr>
              <p:spPr>
                <a:xfrm flipH="1">
                  <a:off x="2698954" y="35961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77" name="Straight Connector 276">
                  <a:extLst>
                    <a:ext uri="{FF2B5EF4-FFF2-40B4-BE49-F238E27FC236}">
                      <a16:creationId xmlns:a16="http://schemas.microsoft.com/office/drawing/2014/main" id="{7A3C59E1-2415-6C43-A30C-EB7E4674088F}"/>
                    </a:ext>
                  </a:extLst>
                </p:cNvPr>
                <p:cNvCxnSpPr/>
                <p:nvPr/>
              </p:nvCxnSpPr>
              <p:spPr>
                <a:xfrm flipH="1">
                  <a:off x="2698953" y="38370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grpSp>
      <p:sp>
        <p:nvSpPr>
          <p:cNvPr id="744" name="Right Arrow 743">
            <a:extLst>
              <a:ext uri="{FF2B5EF4-FFF2-40B4-BE49-F238E27FC236}">
                <a16:creationId xmlns:a16="http://schemas.microsoft.com/office/drawing/2014/main" id="{CDE70152-D335-6844-96B7-F1792512A27A}"/>
              </a:ext>
            </a:extLst>
          </p:cNvPr>
          <p:cNvSpPr/>
          <p:nvPr/>
        </p:nvSpPr>
        <p:spPr>
          <a:xfrm>
            <a:off x="5312783" y="3584067"/>
            <a:ext cx="2010032" cy="91497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49" name="Group 448">
            <a:extLst>
              <a:ext uri="{FF2B5EF4-FFF2-40B4-BE49-F238E27FC236}">
                <a16:creationId xmlns:a16="http://schemas.microsoft.com/office/drawing/2014/main" id="{559EA7EC-350F-724F-B588-AA064B219782}"/>
              </a:ext>
            </a:extLst>
          </p:cNvPr>
          <p:cNvGrpSpPr/>
          <p:nvPr/>
        </p:nvGrpSpPr>
        <p:grpSpPr>
          <a:xfrm>
            <a:off x="7682767" y="3127486"/>
            <a:ext cx="3890766" cy="1830232"/>
            <a:chOff x="7670067" y="3493532"/>
            <a:chExt cx="3890766" cy="1830232"/>
          </a:xfrm>
        </p:grpSpPr>
        <p:sp>
          <p:nvSpPr>
            <p:cNvPr id="3" name="Cube 2">
              <a:extLst>
                <a:ext uri="{FF2B5EF4-FFF2-40B4-BE49-F238E27FC236}">
                  <a16:creationId xmlns:a16="http://schemas.microsoft.com/office/drawing/2014/main" id="{1BFEDC37-C4E1-6840-9C69-78A0176CA524}"/>
                </a:ext>
              </a:extLst>
            </p:cNvPr>
            <p:cNvSpPr/>
            <p:nvPr/>
          </p:nvSpPr>
          <p:spPr>
            <a:xfrm>
              <a:off x="7670067" y="4591671"/>
              <a:ext cx="1677133" cy="732093"/>
            </a:xfrm>
            <a:prstGeom prst="cube">
              <a:avLst>
                <a:gd name="adj" fmla="val 6818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PE</a:t>
              </a:r>
            </a:p>
          </p:txBody>
        </p:sp>
        <p:sp>
          <p:nvSpPr>
            <p:cNvPr id="238" name="Cube 237">
              <a:extLst>
                <a:ext uri="{FF2B5EF4-FFF2-40B4-BE49-F238E27FC236}">
                  <a16:creationId xmlns:a16="http://schemas.microsoft.com/office/drawing/2014/main" id="{43403951-FC81-9A44-88A6-6A80DD1A3500}"/>
                </a:ext>
              </a:extLst>
            </p:cNvPr>
            <p:cNvSpPr/>
            <p:nvPr/>
          </p:nvSpPr>
          <p:spPr>
            <a:xfrm>
              <a:off x="9284028" y="4591671"/>
              <a:ext cx="1677133" cy="732093"/>
            </a:xfrm>
            <a:prstGeom prst="cube">
              <a:avLst>
                <a:gd name="adj" fmla="val 6818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PE</a:t>
              </a:r>
            </a:p>
          </p:txBody>
        </p:sp>
        <p:cxnSp>
          <p:nvCxnSpPr>
            <p:cNvPr id="366" name="Straight Connector 365">
              <a:extLst>
                <a:ext uri="{FF2B5EF4-FFF2-40B4-BE49-F238E27FC236}">
                  <a16:creationId xmlns:a16="http://schemas.microsoft.com/office/drawing/2014/main" id="{F4F7756D-F9C9-6246-86F3-99DA54F1928E}"/>
                </a:ext>
              </a:extLst>
            </p:cNvPr>
            <p:cNvCxnSpPr/>
            <p:nvPr/>
          </p:nvCxnSpPr>
          <p:spPr>
            <a:xfrm rot="5400000" flipH="1">
              <a:off x="10094281" y="4874109"/>
              <a:ext cx="258386"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67" name="Straight Connector 366">
              <a:extLst>
                <a:ext uri="{FF2B5EF4-FFF2-40B4-BE49-F238E27FC236}">
                  <a16:creationId xmlns:a16="http://schemas.microsoft.com/office/drawing/2014/main" id="{9823E4C7-8C7F-C543-AE7D-AEBDA889B824}"/>
                </a:ext>
              </a:extLst>
            </p:cNvPr>
            <p:cNvCxnSpPr/>
            <p:nvPr/>
          </p:nvCxnSpPr>
          <p:spPr>
            <a:xfrm rot="5400000" flipH="1">
              <a:off x="9899694" y="4874108"/>
              <a:ext cx="258386"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68" name="Straight Connector 367">
              <a:extLst>
                <a:ext uri="{FF2B5EF4-FFF2-40B4-BE49-F238E27FC236}">
                  <a16:creationId xmlns:a16="http://schemas.microsoft.com/office/drawing/2014/main" id="{0051880A-A046-C142-B9F1-704BB6A706BD}"/>
                </a:ext>
              </a:extLst>
            </p:cNvPr>
            <p:cNvCxnSpPr/>
            <p:nvPr/>
          </p:nvCxnSpPr>
          <p:spPr>
            <a:xfrm rot="5400000" flipH="1">
              <a:off x="9726334" y="4874108"/>
              <a:ext cx="258386"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69" name="Straight Connector 368">
              <a:extLst>
                <a:ext uri="{FF2B5EF4-FFF2-40B4-BE49-F238E27FC236}">
                  <a16:creationId xmlns:a16="http://schemas.microsoft.com/office/drawing/2014/main" id="{7C7525B7-2076-DC4D-900B-4DFC1183E0A7}"/>
                </a:ext>
              </a:extLst>
            </p:cNvPr>
            <p:cNvCxnSpPr/>
            <p:nvPr/>
          </p:nvCxnSpPr>
          <p:spPr>
            <a:xfrm rot="5400000" flipH="1">
              <a:off x="9537055" y="4874107"/>
              <a:ext cx="258386"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70" name="Straight Connector 369">
              <a:extLst>
                <a:ext uri="{FF2B5EF4-FFF2-40B4-BE49-F238E27FC236}">
                  <a16:creationId xmlns:a16="http://schemas.microsoft.com/office/drawing/2014/main" id="{8DF670F8-D5D3-8545-AC07-836717A027F2}"/>
                </a:ext>
              </a:extLst>
            </p:cNvPr>
            <p:cNvCxnSpPr/>
            <p:nvPr/>
          </p:nvCxnSpPr>
          <p:spPr>
            <a:xfrm rot="5400000" flipH="1">
              <a:off x="10195881" y="4787982"/>
              <a:ext cx="258386"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71" name="Straight Connector 370">
              <a:extLst>
                <a:ext uri="{FF2B5EF4-FFF2-40B4-BE49-F238E27FC236}">
                  <a16:creationId xmlns:a16="http://schemas.microsoft.com/office/drawing/2014/main" id="{3E728E85-EB5A-CC42-B966-8C14FEA8EDE3}"/>
                </a:ext>
              </a:extLst>
            </p:cNvPr>
            <p:cNvCxnSpPr/>
            <p:nvPr/>
          </p:nvCxnSpPr>
          <p:spPr>
            <a:xfrm rot="5400000" flipH="1">
              <a:off x="10001294" y="4787981"/>
              <a:ext cx="258386"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72" name="Straight Connector 371">
              <a:extLst>
                <a:ext uri="{FF2B5EF4-FFF2-40B4-BE49-F238E27FC236}">
                  <a16:creationId xmlns:a16="http://schemas.microsoft.com/office/drawing/2014/main" id="{DA9B7E5C-E8B2-4F40-A1EB-04709CEDE3C1}"/>
                </a:ext>
              </a:extLst>
            </p:cNvPr>
            <p:cNvCxnSpPr/>
            <p:nvPr/>
          </p:nvCxnSpPr>
          <p:spPr>
            <a:xfrm rot="5400000" flipH="1">
              <a:off x="9827934" y="4787981"/>
              <a:ext cx="258386"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73" name="Straight Connector 372">
              <a:extLst>
                <a:ext uri="{FF2B5EF4-FFF2-40B4-BE49-F238E27FC236}">
                  <a16:creationId xmlns:a16="http://schemas.microsoft.com/office/drawing/2014/main" id="{276C64AB-79D5-4F42-B26A-F58BE3F91043}"/>
                </a:ext>
              </a:extLst>
            </p:cNvPr>
            <p:cNvCxnSpPr/>
            <p:nvPr/>
          </p:nvCxnSpPr>
          <p:spPr>
            <a:xfrm rot="5400000" flipH="1">
              <a:off x="9638655" y="4787980"/>
              <a:ext cx="258386"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50" name="Straight Connector 349">
              <a:extLst>
                <a:ext uri="{FF2B5EF4-FFF2-40B4-BE49-F238E27FC236}">
                  <a16:creationId xmlns:a16="http://schemas.microsoft.com/office/drawing/2014/main" id="{1B0F6E53-543D-8B45-9643-3F7EE140EB19}"/>
                </a:ext>
              </a:extLst>
            </p:cNvPr>
            <p:cNvCxnSpPr/>
            <p:nvPr/>
          </p:nvCxnSpPr>
          <p:spPr>
            <a:xfrm rot="5400000" flipH="1">
              <a:off x="8452081" y="4914652"/>
              <a:ext cx="258386"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51" name="Straight Connector 350">
              <a:extLst>
                <a:ext uri="{FF2B5EF4-FFF2-40B4-BE49-F238E27FC236}">
                  <a16:creationId xmlns:a16="http://schemas.microsoft.com/office/drawing/2014/main" id="{676364FC-BA12-3049-A5CD-691C69013F0F}"/>
                </a:ext>
              </a:extLst>
            </p:cNvPr>
            <p:cNvCxnSpPr/>
            <p:nvPr/>
          </p:nvCxnSpPr>
          <p:spPr>
            <a:xfrm rot="5400000" flipH="1">
              <a:off x="8257494" y="4914651"/>
              <a:ext cx="258386"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52" name="Straight Connector 351">
              <a:extLst>
                <a:ext uri="{FF2B5EF4-FFF2-40B4-BE49-F238E27FC236}">
                  <a16:creationId xmlns:a16="http://schemas.microsoft.com/office/drawing/2014/main" id="{B1022702-34DC-5349-9A70-21E292E06DE2}"/>
                </a:ext>
              </a:extLst>
            </p:cNvPr>
            <p:cNvCxnSpPr/>
            <p:nvPr/>
          </p:nvCxnSpPr>
          <p:spPr>
            <a:xfrm rot="5400000" flipH="1">
              <a:off x="8084134" y="4914651"/>
              <a:ext cx="258386"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53" name="Straight Connector 352">
              <a:extLst>
                <a:ext uri="{FF2B5EF4-FFF2-40B4-BE49-F238E27FC236}">
                  <a16:creationId xmlns:a16="http://schemas.microsoft.com/office/drawing/2014/main" id="{285AC67B-19FF-224B-9E18-75C68D6D5F53}"/>
                </a:ext>
              </a:extLst>
            </p:cNvPr>
            <p:cNvCxnSpPr/>
            <p:nvPr/>
          </p:nvCxnSpPr>
          <p:spPr>
            <a:xfrm rot="5400000" flipH="1">
              <a:off x="7894855" y="4914650"/>
              <a:ext cx="258386"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54" name="Straight Connector 353">
              <a:extLst>
                <a:ext uri="{FF2B5EF4-FFF2-40B4-BE49-F238E27FC236}">
                  <a16:creationId xmlns:a16="http://schemas.microsoft.com/office/drawing/2014/main" id="{A3222088-E698-FA43-AA49-1A5975055A89}"/>
                </a:ext>
              </a:extLst>
            </p:cNvPr>
            <p:cNvCxnSpPr/>
            <p:nvPr/>
          </p:nvCxnSpPr>
          <p:spPr>
            <a:xfrm rot="5400000" flipH="1">
              <a:off x="8553681" y="4828525"/>
              <a:ext cx="258386"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55" name="Straight Connector 354">
              <a:extLst>
                <a:ext uri="{FF2B5EF4-FFF2-40B4-BE49-F238E27FC236}">
                  <a16:creationId xmlns:a16="http://schemas.microsoft.com/office/drawing/2014/main" id="{1EEE68E8-6A40-4E4A-848D-1F826CFF4FD9}"/>
                </a:ext>
              </a:extLst>
            </p:cNvPr>
            <p:cNvCxnSpPr/>
            <p:nvPr/>
          </p:nvCxnSpPr>
          <p:spPr>
            <a:xfrm rot="5400000" flipH="1">
              <a:off x="8359094" y="4828524"/>
              <a:ext cx="258386"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56" name="Straight Connector 355">
              <a:extLst>
                <a:ext uri="{FF2B5EF4-FFF2-40B4-BE49-F238E27FC236}">
                  <a16:creationId xmlns:a16="http://schemas.microsoft.com/office/drawing/2014/main" id="{05597705-D918-1648-A4B7-6288C1CA6963}"/>
                </a:ext>
              </a:extLst>
            </p:cNvPr>
            <p:cNvCxnSpPr/>
            <p:nvPr/>
          </p:nvCxnSpPr>
          <p:spPr>
            <a:xfrm rot="5400000" flipH="1">
              <a:off x="8185734" y="4828524"/>
              <a:ext cx="258386"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57" name="Straight Connector 356">
              <a:extLst>
                <a:ext uri="{FF2B5EF4-FFF2-40B4-BE49-F238E27FC236}">
                  <a16:creationId xmlns:a16="http://schemas.microsoft.com/office/drawing/2014/main" id="{D1C83CFB-928A-4B4B-B020-99AB7BCF2AF0}"/>
                </a:ext>
              </a:extLst>
            </p:cNvPr>
            <p:cNvCxnSpPr/>
            <p:nvPr/>
          </p:nvCxnSpPr>
          <p:spPr>
            <a:xfrm rot="5400000" flipH="1">
              <a:off x="7996455" y="4828523"/>
              <a:ext cx="258386"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71" name="Cube 270">
              <a:extLst>
                <a:ext uri="{FF2B5EF4-FFF2-40B4-BE49-F238E27FC236}">
                  <a16:creationId xmlns:a16="http://schemas.microsoft.com/office/drawing/2014/main" id="{D35B412D-FDDA-0548-8C24-8C124B6A41FC}"/>
                </a:ext>
              </a:extLst>
            </p:cNvPr>
            <p:cNvSpPr/>
            <p:nvPr/>
          </p:nvSpPr>
          <p:spPr>
            <a:xfrm>
              <a:off x="8269739" y="3937927"/>
              <a:ext cx="1677133" cy="732093"/>
            </a:xfrm>
            <a:prstGeom prst="cube">
              <a:avLst>
                <a:gd name="adj" fmla="val 6818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0" name="Cube 309">
              <a:extLst>
                <a:ext uri="{FF2B5EF4-FFF2-40B4-BE49-F238E27FC236}">
                  <a16:creationId xmlns:a16="http://schemas.microsoft.com/office/drawing/2014/main" id="{542247AA-DAB8-164B-8C59-32C319E94EB4}"/>
                </a:ext>
              </a:extLst>
            </p:cNvPr>
            <p:cNvSpPr/>
            <p:nvPr/>
          </p:nvSpPr>
          <p:spPr>
            <a:xfrm>
              <a:off x="9883700" y="3947934"/>
              <a:ext cx="1677133" cy="732093"/>
            </a:xfrm>
            <a:prstGeom prst="cube">
              <a:avLst>
                <a:gd name="adj" fmla="val 6818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0" name="Cube 319">
              <a:extLst>
                <a:ext uri="{FF2B5EF4-FFF2-40B4-BE49-F238E27FC236}">
                  <a16:creationId xmlns:a16="http://schemas.microsoft.com/office/drawing/2014/main" id="{10BF4427-EABF-2D40-954B-7B31804FA509}"/>
                </a:ext>
              </a:extLst>
            </p:cNvPr>
            <p:cNvSpPr/>
            <p:nvPr/>
          </p:nvSpPr>
          <p:spPr>
            <a:xfrm>
              <a:off x="8269739" y="3493532"/>
              <a:ext cx="1677133" cy="732093"/>
            </a:xfrm>
            <a:prstGeom prst="cube">
              <a:avLst>
                <a:gd name="adj" fmla="val 68182"/>
              </a:avLst>
            </a:prstGeom>
            <a:gradFill>
              <a:gsLst>
                <a:gs pos="100000">
                  <a:schemeClr val="accent2"/>
                </a:gs>
                <a:gs pos="0">
                  <a:srgbClr val="00B050"/>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1" name="Cube 320">
              <a:extLst>
                <a:ext uri="{FF2B5EF4-FFF2-40B4-BE49-F238E27FC236}">
                  <a16:creationId xmlns:a16="http://schemas.microsoft.com/office/drawing/2014/main" id="{C272BA44-3A6F-6544-9880-BF29AE20AFC5}"/>
                </a:ext>
              </a:extLst>
            </p:cNvPr>
            <p:cNvSpPr/>
            <p:nvPr/>
          </p:nvSpPr>
          <p:spPr>
            <a:xfrm>
              <a:off x="7670067" y="4147276"/>
              <a:ext cx="1677133" cy="732093"/>
            </a:xfrm>
            <a:prstGeom prst="cube">
              <a:avLst>
                <a:gd name="adj" fmla="val 68182"/>
              </a:avLst>
            </a:prstGeom>
            <a:gradFill>
              <a:gsLst>
                <a:gs pos="100000">
                  <a:schemeClr val="accent2"/>
                </a:gs>
                <a:gs pos="0">
                  <a:srgbClr val="00B050"/>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CB + 2 SBs</a:t>
              </a:r>
            </a:p>
          </p:txBody>
        </p:sp>
        <p:grpSp>
          <p:nvGrpSpPr>
            <p:cNvPr id="322" name="Group 321">
              <a:extLst>
                <a:ext uri="{FF2B5EF4-FFF2-40B4-BE49-F238E27FC236}">
                  <a16:creationId xmlns:a16="http://schemas.microsoft.com/office/drawing/2014/main" id="{9E4C4BE6-2220-BD4D-AE5B-EAC3DC848139}"/>
                </a:ext>
              </a:extLst>
            </p:cNvPr>
            <p:cNvGrpSpPr/>
            <p:nvPr/>
          </p:nvGrpSpPr>
          <p:grpSpPr>
            <a:xfrm>
              <a:off x="8885697" y="4245640"/>
              <a:ext cx="962407" cy="539819"/>
              <a:chOff x="6428329" y="5011828"/>
              <a:chExt cx="462032" cy="539819"/>
            </a:xfrm>
          </p:grpSpPr>
          <p:cxnSp>
            <p:nvCxnSpPr>
              <p:cNvPr id="323" name="Straight Connector 322">
                <a:extLst>
                  <a:ext uri="{FF2B5EF4-FFF2-40B4-BE49-F238E27FC236}">
                    <a16:creationId xmlns:a16="http://schemas.microsoft.com/office/drawing/2014/main" id="{040086FC-52E7-504E-86B9-6B39CB2158EB}"/>
                  </a:ext>
                </a:extLst>
              </p:cNvPr>
              <p:cNvCxnSpPr>
                <a:cxnSpLocks/>
              </p:cNvCxnSpPr>
              <p:nvPr/>
            </p:nvCxnSpPr>
            <p:spPr>
              <a:xfrm flipH="1">
                <a:off x="6635629" y="5011828"/>
                <a:ext cx="254732"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24" name="Straight Connector 323">
                <a:extLst>
                  <a:ext uri="{FF2B5EF4-FFF2-40B4-BE49-F238E27FC236}">
                    <a16:creationId xmlns:a16="http://schemas.microsoft.com/office/drawing/2014/main" id="{FE12CA04-7B31-9E4F-B22F-153BE217CD79}"/>
                  </a:ext>
                </a:extLst>
              </p:cNvPr>
              <p:cNvCxnSpPr>
                <a:cxnSpLocks/>
              </p:cNvCxnSpPr>
              <p:nvPr/>
            </p:nvCxnSpPr>
            <p:spPr>
              <a:xfrm flipH="1">
                <a:off x="6568561" y="5183806"/>
                <a:ext cx="254732"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25" name="Straight Connector 324">
                <a:extLst>
                  <a:ext uri="{FF2B5EF4-FFF2-40B4-BE49-F238E27FC236}">
                    <a16:creationId xmlns:a16="http://schemas.microsoft.com/office/drawing/2014/main" id="{450FE18D-E442-5241-A048-27E60097850E}"/>
                  </a:ext>
                </a:extLst>
              </p:cNvPr>
              <p:cNvCxnSpPr>
                <a:cxnSpLocks/>
              </p:cNvCxnSpPr>
              <p:nvPr/>
            </p:nvCxnSpPr>
            <p:spPr>
              <a:xfrm flipH="1">
                <a:off x="6501494" y="5359653"/>
                <a:ext cx="254732"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26" name="Straight Connector 325">
                <a:extLst>
                  <a:ext uri="{FF2B5EF4-FFF2-40B4-BE49-F238E27FC236}">
                    <a16:creationId xmlns:a16="http://schemas.microsoft.com/office/drawing/2014/main" id="{8999AA1E-F8B2-BD41-AF2B-D8065C47811A}"/>
                  </a:ext>
                </a:extLst>
              </p:cNvPr>
              <p:cNvCxnSpPr>
                <a:cxnSpLocks/>
              </p:cNvCxnSpPr>
              <p:nvPr/>
            </p:nvCxnSpPr>
            <p:spPr>
              <a:xfrm flipH="1">
                <a:off x="6428329" y="5551647"/>
                <a:ext cx="254732"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327" name="Group 326">
              <a:extLst>
                <a:ext uri="{FF2B5EF4-FFF2-40B4-BE49-F238E27FC236}">
                  <a16:creationId xmlns:a16="http://schemas.microsoft.com/office/drawing/2014/main" id="{F95F7456-B617-E14D-91C4-686655854FAC}"/>
                </a:ext>
              </a:extLst>
            </p:cNvPr>
            <p:cNvGrpSpPr/>
            <p:nvPr/>
          </p:nvGrpSpPr>
          <p:grpSpPr>
            <a:xfrm>
              <a:off x="9465668" y="3550495"/>
              <a:ext cx="962407" cy="539819"/>
              <a:chOff x="6428329" y="5011828"/>
              <a:chExt cx="462032" cy="539819"/>
            </a:xfrm>
          </p:grpSpPr>
          <p:cxnSp>
            <p:nvCxnSpPr>
              <p:cNvPr id="328" name="Straight Connector 327">
                <a:extLst>
                  <a:ext uri="{FF2B5EF4-FFF2-40B4-BE49-F238E27FC236}">
                    <a16:creationId xmlns:a16="http://schemas.microsoft.com/office/drawing/2014/main" id="{2719DEC3-28D1-C948-AA9E-B0E03F343FDB}"/>
                  </a:ext>
                </a:extLst>
              </p:cNvPr>
              <p:cNvCxnSpPr>
                <a:cxnSpLocks/>
              </p:cNvCxnSpPr>
              <p:nvPr/>
            </p:nvCxnSpPr>
            <p:spPr>
              <a:xfrm flipH="1">
                <a:off x="6635629" y="5011828"/>
                <a:ext cx="254732"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29" name="Straight Connector 328">
                <a:extLst>
                  <a:ext uri="{FF2B5EF4-FFF2-40B4-BE49-F238E27FC236}">
                    <a16:creationId xmlns:a16="http://schemas.microsoft.com/office/drawing/2014/main" id="{FF78A706-A1FF-624A-8977-E695D726450D}"/>
                  </a:ext>
                </a:extLst>
              </p:cNvPr>
              <p:cNvCxnSpPr>
                <a:cxnSpLocks/>
              </p:cNvCxnSpPr>
              <p:nvPr/>
            </p:nvCxnSpPr>
            <p:spPr>
              <a:xfrm flipH="1">
                <a:off x="6568561" y="5183806"/>
                <a:ext cx="254732"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30" name="Straight Connector 329">
                <a:extLst>
                  <a:ext uri="{FF2B5EF4-FFF2-40B4-BE49-F238E27FC236}">
                    <a16:creationId xmlns:a16="http://schemas.microsoft.com/office/drawing/2014/main" id="{3BCC79FC-5C7A-7A4D-ADE2-8159F00FF30A}"/>
                  </a:ext>
                </a:extLst>
              </p:cNvPr>
              <p:cNvCxnSpPr>
                <a:cxnSpLocks/>
              </p:cNvCxnSpPr>
              <p:nvPr/>
            </p:nvCxnSpPr>
            <p:spPr>
              <a:xfrm flipH="1">
                <a:off x="6501494" y="5359653"/>
                <a:ext cx="254732"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31" name="Straight Connector 330">
                <a:extLst>
                  <a:ext uri="{FF2B5EF4-FFF2-40B4-BE49-F238E27FC236}">
                    <a16:creationId xmlns:a16="http://schemas.microsoft.com/office/drawing/2014/main" id="{9BDA7F44-9960-9247-946A-E30AB3E55D37}"/>
                  </a:ext>
                </a:extLst>
              </p:cNvPr>
              <p:cNvCxnSpPr>
                <a:cxnSpLocks/>
              </p:cNvCxnSpPr>
              <p:nvPr/>
            </p:nvCxnSpPr>
            <p:spPr>
              <a:xfrm flipH="1">
                <a:off x="6428329" y="5551647"/>
                <a:ext cx="254732" cy="0"/>
              </a:xfrm>
              <a:prstGeom prst="line">
                <a:avLst/>
              </a:prstGeom>
              <a:ln w="38100"/>
            </p:spPr>
            <p:style>
              <a:lnRef idx="1">
                <a:schemeClr val="accent1"/>
              </a:lnRef>
              <a:fillRef idx="0">
                <a:schemeClr val="accent1"/>
              </a:fillRef>
              <a:effectRef idx="0">
                <a:schemeClr val="accent1"/>
              </a:effectRef>
              <a:fontRef idx="minor">
                <a:schemeClr val="tx1"/>
              </a:fontRef>
            </p:style>
          </p:cxnSp>
        </p:grpSp>
        <p:sp>
          <p:nvSpPr>
            <p:cNvPr id="332" name="Cube 331">
              <a:extLst>
                <a:ext uri="{FF2B5EF4-FFF2-40B4-BE49-F238E27FC236}">
                  <a16:creationId xmlns:a16="http://schemas.microsoft.com/office/drawing/2014/main" id="{219CC36B-2D9F-9544-9832-0F32736F1098}"/>
                </a:ext>
              </a:extLst>
            </p:cNvPr>
            <p:cNvSpPr/>
            <p:nvPr/>
          </p:nvSpPr>
          <p:spPr>
            <a:xfrm>
              <a:off x="9883700" y="3503539"/>
              <a:ext cx="1677133" cy="732093"/>
            </a:xfrm>
            <a:prstGeom prst="cube">
              <a:avLst>
                <a:gd name="adj" fmla="val 68182"/>
              </a:avLst>
            </a:prstGeom>
            <a:gradFill>
              <a:gsLst>
                <a:gs pos="100000">
                  <a:schemeClr val="accent2"/>
                </a:gs>
                <a:gs pos="0">
                  <a:srgbClr val="00B050"/>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3" name="Cube 332">
              <a:extLst>
                <a:ext uri="{FF2B5EF4-FFF2-40B4-BE49-F238E27FC236}">
                  <a16:creationId xmlns:a16="http://schemas.microsoft.com/office/drawing/2014/main" id="{4E2C899A-D5C6-3B40-908B-3E9B939D7796}"/>
                </a:ext>
              </a:extLst>
            </p:cNvPr>
            <p:cNvSpPr/>
            <p:nvPr/>
          </p:nvSpPr>
          <p:spPr>
            <a:xfrm>
              <a:off x="9284028" y="4147276"/>
              <a:ext cx="1677133" cy="732093"/>
            </a:xfrm>
            <a:prstGeom prst="cube">
              <a:avLst>
                <a:gd name="adj" fmla="val 68182"/>
              </a:avLst>
            </a:prstGeom>
            <a:gradFill>
              <a:gsLst>
                <a:gs pos="100000">
                  <a:schemeClr val="accent2"/>
                </a:gs>
                <a:gs pos="0">
                  <a:srgbClr val="00B050"/>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CB + 2 SBs</a:t>
              </a:r>
            </a:p>
          </p:txBody>
        </p:sp>
      </p:grpSp>
      <p:sp>
        <p:nvSpPr>
          <p:cNvPr id="450" name="TextBox 449">
            <a:extLst>
              <a:ext uri="{FF2B5EF4-FFF2-40B4-BE49-F238E27FC236}">
                <a16:creationId xmlns:a16="http://schemas.microsoft.com/office/drawing/2014/main" id="{128427DE-CB03-8245-957E-715EB9B0CF28}"/>
              </a:ext>
            </a:extLst>
          </p:cNvPr>
          <p:cNvSpPr txBox="1"/>
          <p:nvPr/>
        </p:nvSpPr>
        <p:spPr>
          <a:xfrm>
            <a:off x="6233777" y="5458388"/>
            <a:ext cx="5634043" cy="923330"/>
          </a:xfrm>
          <a:prstGeom prst="rect">
            <a:avLst/>
          </a:prstGeom>
          <a:noFill/>
        </p:spPr>
        <p:txBody>
          <a:bodyPr wrap="none" rtlCol="0">
            <a:spAutoFit/>
          </a:bodyPr>
          <a:lstStyle/>
          <a:p>
            <a:r>
              <a:rPr lang="en-US" dirty="0"/>
              <a:t>CBs and SBs will be laid out using crossbar tiling of </a:t>
            </a:r>
            <a:r>
              <a:rPr lang="en-US" dirty="0" err="1"/>
              <a:t>stdcells</a:t>
            </a:r>
            <a:endParaRPr lang="en-US" dirty="0"/>
          </a:p>
          <a:p>
            <a:endParaRPr lang="en-US" dirty="0"/>
          </a:p>
          <a:p>
            <a:r>
              <a:rPr lang="en-US" dirty="0"/>
              <a:t>PE will then be routed to pins in upper metal layers</a:t>
            </a:r>
          </a:p>
        </p:txBody>
      </p:sp>
    </p:spTree>
    <p:extLst>
      <p:ext uri="{BB962C8B-B14F-4D97-AF65-F5344CB8AC3E}">
        <p14:creationId xmlns:p14="http://schemas.microsoft.com/office/powerpoint/2010/main" val="14191539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34AAF1-CF77-6A42-B9E2-AC0792251C52}"/>
              </a:ext>
            </a:extLst>
          </p:cNvPr>
          <p:cNvSpPr>
            <a:spLocks noGrp="1"/>
          </p:cNvSpPr>
          <p:nvPr>
            <p:ph type="title"/>
          </p:nvPr>
        </p:nvSpPr>
        <p:spPr/>
        <p:txBody>
          <a:bodyPr/>
          <a:lstStyle/>
          <a:p>
            <a:r>
              <a:rPr lang="en-US" dirty="0"/>
              <a:t>(Future Work: LUTs with RRAM/NEMS)</a:t>
            </a:r>
          </a:p>
        </p:txBody>
      </p:sp>
      <p:pic>
        <p:nvPicPr>
          <p:cNvPr id="5" name="Content Placeholder 4">
            <a:extLst>
              <a:ext uri="{FF2B5EF4-FFF2-40B4-BE49-F238E27FC236}">
                <a16:creationId xmlns:a16="http://schemas.microsoft.com/office/drawing/2014/main" id="{BB4F1BE4-D34B-4F42-9F7A-61AB51356317}"/>
              </a:ext>
            </a:extLst>
          </p:cNvPr>
          <p:cNvPicPr>
            <a:picLocks noGrp="1" noChangeAspect="1"/>
          </p:cNvPicPr>
          <p:nvPr>
            <p:ph idx="1"/>
          </p:nvPr>
        </p:nvPicPr>
        <p:blipFill>
          <a:blip r:embed="rId3"/>
          <a:stretch>
            <a:fillRect/>
          </a:stretch>
        </p:blipFill>
        <p:spPr>
          <a:xfrm>
            <a:off x="3688684" y="1825625"/>
            <a:ext cx="4814632" cy="4351338"/>
          </a:xfrm>
        </p:spPr>
      </p:pic>
      <p:sp>
        <p:nvSpPr>
          <p:cNvPr id="6" name="TextBox 5">
            <a:extLst>
              <a:ext uri="{FF2B5EF4-FFF2-40B4-BE49-F238E27FC236}">
                <a16:creationId xmlns:a16="http://schemas.microsoft.com/office/drawing/2014/main" id="{2B328648-E7C0-9E41-B7FE-EE8C7F36BE99}"/>
              </a:ext>
            </a:extLst>
          </p:cNvPr>
          <p:cNvSpPr txBox="1"/>
          <p:nvPr/>
        </p:nvSpPr>
        <p:spPr>
          <a:xfrm>
            <a:off x="838200" y="6374659"/>
            <a:ext cx="5027979" cy="369332"/>
          </a:xfrm>
          <a:prstGeom prst="rect">
            <a:avLst/>
          </a:prstGeom>
          <a:noFill/>
        </p:spPr>
        <p:txBody>
          <a:bodyPr wrap="none" rtlCol="0">
            <a:spAutoFit/>
          </a:bodyPr>
          <a:lstStyle/>
          <a:p>
            <a:r>
              <a:rPr lang="en-US" b="1" dirty="0"/>
              <a:t>Source:</a:t>
            </a:r>
            <a:r>
              <a:rPr lang="en-US" dirty="0"/>
              <a:t> FPGA Architectures: An Overview - Springer</a:t>
            </a:r>
          </a:p>
        </p:txBody>
      </p:sp>
      <p:sp>
        <p:nvSpPr>
          <p:cNvPr id="3" name="TextBox 2">
            <a:extLst>
              <a:ext uri="{FF2B5EF4-FFF2-40B4-BE49-F238E27FC236}">
                <a16:creationId xmlns:a16="http://schemas.microsoft.com/office/drawing/2014/main" id="{FF2D6106-03C9-CB47-BB0D-2BC8AAAE1977}"/>
              </a:ext>
            </a:extLst>
          </p:cNvPr>
          <p:cNvSpPr txBox="1"/>
          <p:nvPr/>
        </p:nvSpPr>
        <p:spPr>
          <a:xfrm>
            <a:off x="838200" y="3678128"/>
            <a:ext cx="2503806" cy="1200329"/>
          </a:xfrm>
          <a:prstGeom prst="rect">
            <a:avLst/>
          </a:prstGeom>
          <a:noFill/>
        </p:spPr>
        <p:txBody>
          <a:bodyPr wrap="square" rtlCol="0">
            <a:spAutoFit/>
          </a:bodyPr>
          <a:lstStyle/>
          <a:p>
            <a:r>
              <a:rPr lang="en-US" b="1" dirty="0"/>
              <a:t>Key idea: </a:t>
            </a:r>
            <a:r>
              <a:rPr lang="en-US" dirty="0"/>
              <a:t>replace SRAM with RRAM/NEMS but leave muxes in CMOS layer for speed</a:t>
            </a:r>
          </a:p>
        </p:txBody>
      </p:sp>
    </p:spTree>
    <p:extLst>
      <p:ext uri="{BB962C8B-B14F-4D97-AF65-F5344CB8AC3E}">
        <p14:creationId xmlns:p14="http://schemas.microsoft.com/office/powerpoint/2010/main" val="14860754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D24393F-5992-944A-9215-BB5BEBEC7153}"/>
              </a:ext>
            </a:extLst>
          </p:cNvPr>
          <p:cNvSpPr>
            <a:spLocks noGrp="1"/>
          </p:cNvSpPr>
          <p:nvPr>
            <p:ph type="title"/>
          </p:nvPr>
        </p:nvSpPr>
        <p:spPr/>
        <p:txBody>
          <a:bodyPr/>
          <a:lstStyle/>
          <a:p>
            <a:r>
              <a:rPr lang="en-US" dirty="0"/>
              <a:t>PE Tile Layouts (~90um x 90um)</a:t>
            </a:r>
          </a:p>
        </p:txBody>
      </p:sp>
      <p:pic>
        <p:nvPicPr>
          <p:cNvPr id="8" name="Content Placeholder 7">
            <a:extLst>
              <a:ext uri="{FF2B5EF4-FFF2-40B4-BE49-F238E27FC236}">
                <a16:creationId xmlns:a16="http://schemas.microsoft.com/office/drawing/2014/main" id="{8B529951-B2FC-9F40-8A2A-EEBDC9B541D1}"/>
              </a:ext>
            </a:extLst>
          </p:cNvPr>
          <p:cNvPicPr>
            <a:picLocks noGrp="1" noChangeAspect="1"/>
          </p:cNvPicPr>
          <p:nvPr>
            <p:ph sz="half" idx="1"/>
          </p:nvPr>
        </p:nvPicPr>
        <p:blipFill>
          <a:blip r:embed="rId2"/>
          <a:stretch>
            <a:fillRect/>
          </a:stretch>
        </p:blipFill>
        <p:spPr>
          <a:xfrm>
            <a:off x="1228830" y="1825625"/>
            <a:ext cx="4400339" cy="4351338"/>
          </a:xfrm>
        </p:spPr>
      </p:pic>
      <p:pic>
        <p:nvPicPr>
          <p:cNvPr id="10" name="Content Placeholder 9">
            <a:extLst>
              <a:ext uri="{FF2B5EF4-FFF2-40B4-BE49-F238E27FC236}">
                <a16:creationId xmlns:a16="http://schemas.microsoft.com/office/drawing/2014/main" id="{DBC18A86-D082-6B44-9EF5-186C90B25017}"/>
              </a:ext>
            </a:extLst>
          </p:cNvPr>
          <p:cNvPicPr>
            <a:picLocks noGrp="1" noChangeAspect="1"/>
          </p:cNvPicPr>
          <p:nvPr>
            <p:ph sz="half" idx="2"/>
          </p:nvPr>
        </p:nvPicPr>
        <p:blipFill>
          <a:blip r:embed="rId3"/>
          <a:stretch>
            <a:fillRect/>
          </a:stretch>
        </p:blipFill>
        <p:spPr>
          <a:xfrm>
            <a:off x="6562033" y="1825625"/>
            <a:ext cx="4401934" cy="4351338"/>
          </a:xfrm>
        </p:spPr>
      </p:pic>
    </p:spTree>
    <p:extLst>
      <p:ext uri="{BB962C8B-B14F-4D97-AF65-F5344CB8AC3E}">
        <p14:creationId xmlns:p14="http://schemas.microsoft.com/office/powerpoint/2010/main" val="18897166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AC5EFE-4608-8244-87A2-7EF2C4B8835A}"/>
              </a:ext>
            </a:extLst>
          </p:cNvPr>
          <p:cNvSpPr>
            <a:spLocks noGrp="1"/>
          </p:cNvSpPr>
          <p:nvPr>
            <p:ph type="title"/>
          </p:nvPr>
        </p:nvSpPr>
        <p:spPr/>
        <p:txBody>
          <a:bodyPr/>
          <a:lstStyle/>
          <a:p>
            <a:r>
              <a:rPr lang="en-US" dirty="0"/>
              <a:t>Next Steps</a:t>
            </a:r>
          </a:p>
        </p:txBody>
      </p:sp>
      <p:graphicFrame>
        <p:nvGraphicFramePr>
          <p:cNvPr id="6" name="Content Placeholder 5">
            <a:extLst>
              <a:ext uri="{FF2B5EF4-FFF2-40B4-BE49-F238E27FC236}">
                <a16:creationId xmlns:a16="http://schemas.microsoft.com/office/drawing/2014/main" id="{ED1C93C9-0654-334C-8606-6526155ABA19}"/>
              </a:ext>
            </a:extLst>
          </p:cNvPr>
          <p:cNvGraphicFramePr>
            <a:graphicFrameLocks noGrp="1"/>
          </p:cNvGraphicFramePr>
          <p:nvPr>
            <p:ph idx="1"/>
            <p:extLst>
              <p:ext uri="{D42A27DB-BD31-4B8C-83A1-F6EECF244321}">
                <p14:modId xmlns:p14="http://schemas.microsoft.com/office/powerpoint/2010/main" val="2785215689"/>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4500562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546764-1A8C-8C45-A923-AD29E429329D}"/>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8D45C3E5-E90A-244A-8461-EEF2A3B00FBB}"/>
              </a:ext>
            </a:extLst>
          </p:cNvPr>
          <p:cNvSpPr>
            <a:spLocks noGrp="1"/>
          </p:cNvSpPr>
          <p:nvPr>
            <p:ph idx="1"/>
          </p:nvPr>
        </p:nvSpPr>
        <p:spPr/>
        <p:txBody>
          <a:bodyPr/>
          <a:lstStyle/>
          <a:p>
            <a:r>
              <a:rPr lang="en-US" dirty="0"/>
              <a:t>RRAM and NEM relays work well together for reconfigurable routing</a:t>
            </a:r>
          </a:p>
          <a:p>
            <a:r>
              <a:rPr lang="en-US" dirty="0"/>
              <a:t>100% BEOL design enables isolation of layout for routing and logic</a:t>
            </a:r>
          </a:p>
          <a:p>
            <a:endParaRPr lang="en-US" dirty="0"/>
          </a:p>
          <a:p>
            <a:endParaRPr lang="en-US" dirty="0"/>
          </a:p>
          <a:p>
            <a:endParaRPr lang="en-US" dirty="0"/>
          </a:p>
          <a:p>
            <a:endParaRPr lang="en-US" dirty="0"/>
          </a:p>
          <a:p>
            <a:endParaRPr lang="en-US" dirty="0"/>
          </a:p>
          <a:p>
            <a:r>
              <a:rPr lang="en-US" dirty="0"/>
              <a:t>That’s all, folks!</a:t>
            </a:r>
          </a:p>
        </p:txBody>
      </p:sp>
      <p:graphicFrame>
        <p:nvGraphicFramePr>
          <p:cNvPr id="4" name="Table 3">
            <a:extLst>
              <a:ext uri="{FF2B5EF4-FFF2-40B4-BE49-F238E27FC236}">
                <a16:creationId xmlns:a16="http://schemas.microsoft.com/office/drawing/2014/main" id="{A39D6C2C-3F47-2247-8680-1187AEE1D632}"/>
              </a:ext>
            </a:extLst>
          </p:cNvPr>
          <p:cNvGraphicFramePr>
            <a:graphicFrameLocks noGrp="1"/>
          </p:cNvGraphicFramePr>
          <p:nvPr>
            <p:extLst>
              <p:ext uri="{D42A27DB-BD31-4B8C-83A1-F6EECF244321}">
                <p14:modId xmlns:p14="http://schemas.microsoft.com/office/powerpoint/2010/main" val="1340173663"/>
              </p:ext>
            </p:extLst>
          </p:nvPr>
        </p:nvGraphicFramePr>
        <p:xfrm>
          <a:off x="1253281" y="3057752"/>
          <a:ext cx="9685437" cy="2123440"/>
        </p:xfrm>
        <a:graphic>
          <a:graphicData uri="http://schemas.openxmlformats.org/drawingml/2006/table">
            <a:tbl>
              <a:tblPr firstRow="1" bandRow="1">
                <a:tableStyleId>{5C22544A-7EE6-4342-B048-85BDC9FD1C3A}</a:tableStyleId>
              </a:tblPr>
              <a:tblGrid>
                <a:gridCol w="2658962">
                  <a:extLst>
                    <a:ext uri="{9D8B030D-6E8A-4147-A177-3AD203B41FA5}">
                      <a16:colId xmlns:a16="http://schemas.microsoft.com/office/drawing/2014/main" val="296535138"/>
                    </a:ext>
                  </a:extLst>
                </a:gridCol>
                <a:gridCol w="3588152">
                  <a:extLst>
                    <a:ext uri="{9D8B030D-6E8A-4147-A177-3AD203B41FA5}">
                      <a16:colId xmlns:a16="http://schemas.microsoft.com/office/drawing/2014/main" val="1524542344"/>
                    </a:ext>
                  </a:extLst>
                </a:gridCol>
                <a:gridCol w="3438323">
                  <a:extLst>
                    <a:ext uri="{9D8B030D-6E8A-4147-A177-3AD203B41FA5}">
                      <a16:colId xmlns:a16="http://schemas.microsoft.com/office/drawing/2014/main" val="1601600756"/>
                    </a:ext>
                  </a:extLst>
                </a:gridCol>
              </a:tblGrid>
              <a:tr h="370840">
                <a:tc>
                  <a:txBody>
                    <a:bodyPr/>
                    <a:lstStyle/>
                    <a:p>
                      <a:r>
                        <a:rPr lang="en-US" dirty="0"/>
                        <a:t>Area Improvements</a:t>
                      </a:r>
                    </a:p>
                  </a:txBody>
                  <a:tcPr/>
                </a:tc>
                <a:tc>
                  <a:txBody>
                    <a:bodyPr/>
                    <a:lstStyle/>
                    <a:p>
                      <a:r>
                        <a:rPr lang="en-US" dirty="0"/>
                        <a:t>Power Improvements</a:t>
                      </a:r>
                    </a:p>
                  </a:txBody>
                  <a:tcPr/>
                </a:tc>
                <a:tc>
                  <a:txBody>
                    <a:bodyPr/>
                    <a:lstStyle/>
                    <a:p>
                      <a:r>
                        <a:rPr lang="en-US" dirty="0"/>
                        <a:t>Delay Improvements</a:t>
                      </a:r>
                    </a:p>
                  </a:txBody>
                  <a:tcPr/>
                </a:tc>
                <a:extLst>
                  <a:ext uri="{0D108BD9-81ED-4DB2-BD59-A6C34878D82A}">
                    <a16:rowId xmlns:a16="http://schemas.microsoft.com/office/drawing/2014/main" val="2782513118"/>
                  </a:ext>
                </a:extLst>
              </a:tr>
              <a:tr h="370840">
                <a:tc>
                  <a:txBody>
                    <a:bodyPr/>
                    <a:lstStyle/>
                    <a:p>
                      <a:r>
                        <a:rPr lang="en-US" dirty="0"/>
                        <a:t>Routing components in 3D</a:t>
                      </a:r>
                    </a:p>
                  </a:txBody>
                  <a:tcPr/>
                </a:tc>
                <a:tc>
                  <a:txBody>
                    <a:bodyPr/>
                    <a:lstStyle/>
                    <a:p>
                      <a:r>
                        <a:rPr lang="en-US" dirty="0"/>
                        <a:t>Lower ON-state resistance</a:t>
                      </a:r>
                    </a:p>
                  </a:txBody>
                  <a:tcPr/>
                </a:tc>
                <a:tc>
                  <a:txBody>
                    <a:bodyPr/>
                    <a:lstStyle/>
                    <a:p>
                      <a:r>
                        <a:rPr lang="en-US" dirty="0"/>
                        <a:t>Lower ON-state resistance</a:t>
                      </a:r>
                    </a:p>
                  </a:txBody>
                  <a:tcPr/>
                </a:tc>
                <a:extLst>
                  <a:ext uri="{0D108BD9-81ED-4DB2-BD59-A6C34878D82A}">
                    <a16:rowId xmlns:a16="http://schemas.microsoft.com/office/drawing/2014/main" val="2423617853"/>
                  </a:ext>
                </a:extLst>
              </a:tr>
              <a:tr h="370840">
                <a:tc>
                  <a:txBody>
                    <a:bodyPr/>
                    <a:lstStyle/>
                    <a:p>
                      <a:r>
                        <a:rPr lang="en-US" dirty="0"/>
                        <a:t>Routing components require fewer elements</a:t>
                      </a:r>
                    </a:p>
                  </a:txBody>
                  <a:tcPr/>
                </a:tc>
                <a:tc>
                  <a:txBody>
                    <a:bodyPr/>
                    <a:lstStyle/>
                    <a:p>
                      <a:r>
                        <a:rPr lang="en-US" dirty="0"/>
                        <a:t>Low-power startup with integrated NVM</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Fast startup with integrated NVM</a:t>
                      </a:r>
                    </a:p>
                  </a:txBody>
                  <a:tcPr/>
                </a:tc>
                <a:extLst>
                  <a:ext uri="{0D108BD9-81ED-4DB2-BD59-A6C34878D82A}">
                    <a16:rowId xmlns:a16="http://schemas.microsoft.com/office/drawing/2014/main" val="1280188255"/>
                  </a:ext>
                </a:extLst>
              </a:tr>
              <a:tr h="370840">
                <a:tc>
                  <a:txBody>
                    <a:bodyPr/>
                    <a:lstStyle/>
                    <a:p>
                      <a:r>
                        <a:rPr lang="en-US" dirty="0"/>
                        <a:t>No config registers/SRAM</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Shorter wire lengths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Shorter wire lengths</a:t>
                      </a:r>
                    </a:p>
                  </a:txBody>
                  <a:tcPr/>
                </a:tc>
                <a:extLst>
                  <a:ext uri="{0D108BD9-81ED-4DB2-BD59-A6C34878D82A}">
                    <a16:rowId xmlns:a16="http://schemas.microsoft.com/office/drawing/2014/main" val="72231629"/>
                  </a:ext>
                </a:extLst>
              </a:tr>
              <a:tr h="370840">
                <a:tc>
                  <a:txBody>
                    <a:bodyPr/>
                    <a:lstStyle/>
                    <a:p>
                      <a:endParaRPr lang="en-US" dirty="0"/>
                    </a:p>
                  </a:txBody>
                  <a:tcPr/>
                </a:tc>
                <a:tc>
                  <a:txBody>
                    <a:bodyPr/>
                    <a:lstStyle/>
                    <a:p>
                      <a:r>
                        <a:rPr lang="en-US" dirty="0"/>
                        <a:t>No leakage current</a:t>
                      </a:r>
                    </a:p>
                  </a:txBody>
                  <a:tcPr/>
                </a:tc>
                <a:tc>
                  <a:txBody>
                    <a:bodyPr/>
                    <a:lstStyle/>
                    <a:p>
                      <a:endParaRPr lang="en-US" dirty="0"/>
                    </a:p>
                  </a:txBody>
                  <a:tcPr/>
                </a:tc>
                <a:extLst>
                  <a:ext uri="{0D108BD9-81ED-4DB2-BD59-A6C34878D82A}">
                    <a16:rowId xmlns:a16="http://schemas.microsoft.com/office/drawing/2014/main" val="2249175973"/>
                  </a:ext>
                </a:extLst>
              </a:tr>
            </a:tbl>
          </a:graphicData>
        </a:graphic>
      </p:graphicFrame>
    </p:spTree>
    <p:extLst>
      <p:ext uri="{BB962C8B-B14F-4D97-AF65-F5344CB8AC3E}">
        <p14:creationId xmlns:p14="http://schemas.microsoft.com/office/powerpoint/2010/main" val="4208505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D08813-EB06-9242-8158-E8E31593A658}"/>
              </a:ext>
            </a:extLst>
          </p:cNvPr>
          <p:cNvSpPr>
            <a:spLocks noGrp="1"/>
          </p:cNvSpPr>
          <p:nvPr>
            <p:ph type="title"/>
          </p:nvPr>
        </p:nvSpPr>
        <p:spPr/>
        <p:txBody>
          <a:bodyPr/>
          <a:lstStyle/>
          <a:p>
            <a:r>
              <a:rPr lang="en-US" dirty="0"/>
              <a:t>Reducing reconfigurable routing overhead using emerging nanotechnologies</a:t>
            </a:r>
          </a:p>
        </p:txBody>
      </p:sp>
      <p:sp>
        <p:nvSpPr>
          <p:cNvPr id="3" name="Content Placeholder 2">
            <a:extLst>
              <a:ext uri="{FF2B5EF4-FFF2-40B4-BE49-F238E27FC236}">
                <a16:creationId xmlns:a16="http://schemas.microsoft.com/office/drawing/2014/main" id="{0A9098E7-1B8A-1C4B-B9A7-B0810938D8F8}"/>
              </a:ext>
            </a:extLst>
          </p:cNvPr>
          <p:cNvSpPr>
            <a:spLocks noGrp="1"/>
          </p:cNvSpPr>
          <p:nvPr>
            <p:ph idx="1"/>
          </p:nvPr>
        </p:nvSpPr>
        <p:spPr/>
        <p:txBody>
          <a:bodyPr>
            <a:normAutofit/>
          </a:bodyPr>
          <a:lstStyle/>
          <a:p>
            <a:r>
              <a:rPr lang="en-US" b="1" dirty="0"/>
              <a:t>NEM relays:</a:t>
            </a:r>
          </a:p>
          <a:p>
            <a:pPr lvl="1"/>
            <a:r>
              <a:rPr lang="en-US" dirty="0"/>
              <a:t>Reconfigurable switches monolithically integrated in 3D</a:t>
            </a:r>
          </a:p>
          <a:p>
            <a:pPr lvl="1"/>
            <a:r>
              <a:rPr lang="en-US" dirty="0"/>
              <a:t>Reduce area/power/delay overhead from reconfigurable interconnects</a:t>
            </a:r>
          </a:p>
          <a:p>
            <a:r>
              <a:rPr lang="en-US" b="1" dirty="0"/>
              <a:t>RRAM:</a:t>
            </a:r>
          </a:p>
          <a:p>
            <a:pPr lvl="1"/>
            <a:r>
              <a:rPr lang="en-US" dirty="0"/>
              <a:t>Non-volatile memory monolithically integrated in 3D</a:t>
            </a:r>
          </a:p>
          <a:p>
            <a:pPr lvl="1"/>
            <a:r>
              <a:rPr lang="en-US" dirty="0"/>
              <a:t>Reduce area/power/delay overhead from startup configuration</a:t>
            </a:r>
          </a:p>
          <a:p>
            <a:r>
              <a:rPr lang="en-US" b="1" dirty="0"/>
              <a:t>Result:</a:t>
            </a:r>
          </a:p>
          <a:p>
            <a:pPr lvl="1"/>
            <a:r>
              <a:rPr lang="en-US" dirty="0"/>
              <a:t>Lower routing overhead</a:t>
            </a:r>
          </a:p>
          <a:p>
            <a:pPr lvl="1"/>
            <a:r>
              <a:rPr lang="en-US" dirty="0"/>
              <a:t>No startup reconfiguration cost</a:t>
            </a:r>
          </a:p>
        </p:txBody>
      </p:sp>
    </p:spTree>
    <p:extLst>
      <p:ext uri="{BB962C8B-B14F-4D97-AF65-F5344CB8AC3E}">
        <p14:creationId xmlns:p14="http://schemas.microsoft.com/office/powerpoint/2010/main" val="517262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4A4EA1-4766-6349-8A8B-69AD3931AFC7}"/>
              </a:ext>
            </a:extLst>
          </p:cNvPr>
          <p:cNvSpPr>
            <a:spLocks noGrp="1"/>
          </p:cNvSpPr>
          <p:nvPr>
            <p:ph type="title"/>
          </p:nvPr>
        </p:nvSpPr>
        <p:spPr/>
        <p:txBody>
          <a:bodyPr/>
          <a:lstStyle/>
          <a:p>
            <a:r>
              <a:rPr lang="en-US" dirty="0"/>
              <a:t>Combining RRAM and NEMS approaches</a:t>
            </a:r>
          </a:p>
        </p:txBody>
      </p:sp>
      <p:sp>
        <p:nvSpPr>
          <p:cNvPr id="3" name="Content Placeholder 2">
            <a:extLst>
              <a:ext uri="{FF2B5EF4-FFF2-40B4-BE49-F238E27FC236}">
                <a16:creationId xmlns:a16="http://schemas.microsoft.com/office/drawing/2014/main" id="{258B9D5E-E018-7D42-A515-01869E646CD4}"/>
              </a:ext>
            </a:extLst>
          </p:cNvPr>
          <p:cNvSpPr>
            <a:spLocks noGrp="1"/>
          </p:cNvSpPr>
          <p:nvPr>
            <p:ph idx="1"/>
          </p:nvPr>
        </p:nvSpPr>
        <p:spPr/>
        <p:txBody>
          <a:bodyPr>
            <a:normAutofit/>
          </a:bodyPr>
          <a:lstStyle/>
          <a:p>
            <a:r>
              <a:rPr lang="en-US" dirty="0"/>
              <a:t>RRAM and NEM relays have been separately studied for FPGAs</a:t>
            </a:r>
          </a:p>
          <a:p>
            <a:r>
              <a:rPr lang="en-US" dirty="0"/>
              <a:t>So what is really novel about combining approaches?</a:t>
            </a:r>
          </a:p>
          <a:p>
            <a:endParaRPr lang="en-US" dirty="0"/>
          </a:p>
          <a:p>
            <a:endParaRPr lang="en-US" dirty="0"/>
          </a:p>
          <a:p>
            <a:endParaRPr lang="en-US" dirty="0"/>
          </a:p>
          <a:p>
            <a:endParaRPr lang="en-US" b="1" dirty="0"/>
          </a:p>
          <a:p>
            <a:r>
              <a:rPr lang="en-US" b="1" dirty="0"/>
              <a:t>KEY POINT: If used together, the electrical properties of RRAM and NEM relays complement each other to cancel </a:t>
            </a:r>
            <a:r>
              <a:rPr lang="en-US" b="1" i="1" dirty="0"/>
              <a:t>essentially all overhead</a:t>
            </a:r>
          </a:p>
        </p:txBody>
      </p:sp>
    </p:spTree>
    <p:extLst>
      <p:ext uri="{BB962C8B-B14F-4D97-AF65-F5344CB8AC3E}">
        <p14:creationId xmlns:p14="http://schemas.microsoft.com/office/powerpoint/2010/main" val="509768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9C54D1-4610-DC41-BCA1-37A2178AA987}"/>
              </a:ext>
            </a:extLst>
          </p:cNvPr>
          <p:cNvSpPr>
            <a:spLocks noGrp="1"/>
          </p:cNvSpPr>
          <p:nvPr>
            <p:ph type="title"/>
          </p:nvPr>
        </p:nvSpPr>
        <p:spPr/>
        <p:txBody>
          <a:bodyPr/>
          <a:lstStyle/>
          <a:p>
            <a:r>
              <a:rPr lang="en-US" b="1" dirty="0"/>
              <a:t>NEM Relays</a:t>
            </a:r>
          </a:p>
        </p:txBody>
      </p:sp>
      <p:sp>
        <p:nvSpPr>
          <p:cNvPr id="3" name="Text Placeholder 2">
            <a:extLst>
              <a:ext uri="{FF2B5EF4-FFF2-40B4-BE49-F238E27FC236}">
                <a16:creationId xmlns:a16="http://schemas.microsoft.com/office/drawing/2014/main" id="{541E41BF-24FA-ED46-9F8C-D72188FAFBCC}"/>
              </a:ext>
            </a:extLst>
          </p:cNvPr>
          <p:cNvSpPr>
            <a:spLocks noGrp="1"/>
          </p:cNvSpPr>
          <p:nvPr>
            <p:ph type="body" idx="1"/>
          </p:nvPr>
        </p:nvSpPr>
        <p:spPr/>
        <p:txBody>
          <a:bodyPr/>
          <a:lstStyle/>
          <a:p>
            <a:r>
              <a:rPr lang="en-US" dirty="0"/>
              <a:t>What are they and how do they work?</a:t>
            </a:r>
          </a:p>
        </p:txBody>
      </p:sp>
    </p:spTree>
    <p:extLst>
      <p:ext uri="{BB962C8B-B14F-4D97-AF65-F5344CB8AC3E}">
        <p14:creationId xmlns:p14="http://schemas.microsoft.com/office/powerpoint/2010/main" val="32411325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 name="Group 60">
            <a:extLst>
              <a:ext uri="{FF2B5EF4-FFF2-40B4-BE49-F238E27FC236}">
                <a16:creationId xmlns:a16="http://schemas.microsoft.com/office/drawing/2014/main" id="{DCB35C45-BFDB-1C42-8CC8-E5EDB7FE4145}"/>
              </a:ext>
            </a:extLst>
          </p:cNvPr>
          <p:cNvGrpSpPr/>
          <p:nvPr/>
        </p:nvGrpSpPr>
        <p:grpSpPr>
          <a:xfrm>
            <a:off x="746126" y="876714"/>
            <a:ext cx="10699748" cy="1917700"/>
            <a:chOff x="977901" y="1384301"/>
            <a:chExt cx="10699748" cy="1917700"/>
          </a:xfrm>
        </p:grpSpPr>
        <p:grpSp>
          <p:nvGrpSpPr>
            <p:cNvPr id="59" name="Group 58">
              <a:extLst>
                <a:ext uri="{FF2B5EF4-FFF2-40B4-BE49-F238E27FC236}">
                  <a16:creationId xmlns:a16="http://schemas.microsoft.com/office/drawing/2014/main" id="{6BB5A263-BFB5-FC47-9793-5D8C0D91607E}"/>
                </a:ext>
              </a:extLst>
            </p:cNvPr>
            <p:cNvGrpSpPr/>
            <p:nvPr/>
          </p:nvGrpSpPr>
          <p:grpSpPr>
            <a:xfrm>
              <a:off x="977901" y="1384301"/>
              <a:ext cx="4699000" cy="1917700"/>
              <a:chOff x="977901" y="1384301"/>
              <a:chExt cx="4699000" cy="1917700"/>
            </a:xfrm>
          </p:grpSpPr>
          <p:sp>
            <p:nvSpPr>
              <p:cNvPr id="4" name="Rectangle 3">
                <a:extLst>
                  <a:ext uri="{FF2B5EF4-FFF2-40B4-BE49-F238E27FC236}">
                    <a16:creationId xmlns:a16="http://schemas.microsoft.com/office/drawing/2014/main" id="{0409473D-0CF7-CA49-AC5B-4D371344C491}"/>
                  </a:ext>
                </a:extLst>
              </p:cNvPr>
              <p:cNvSpPr/>
              <p:nvPr/>
            </p:nvSpPr>
            <p:spPr>
              <a:xfrm>
                <a:off x="1816101" y="1676401"/>
                <a:ext cx="3302000" cy="2159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Beam</a:t>
                </a:r>
              </a:p>
            </p:txBody>
          </p:sp>
          <p:sp>
            <p:nvSpPr>
              <p:cNvPr id="5" name="Rectangle 4">
                <a:extLst>
                  <a:ext uri="{FF2B5EF4-FFF2-40B4-BE49-F238E27FC236}">
                    <a16:creationId xmlns:a16="http://schemas.microsoft.com/office/drawing/2014/main" id="{5A946579-AC2E-2F46-B0B3-D8FD3643974C}"/>
                  </a:ext>
                </a:extLst>
              </p:cNvPr>
              <p:cNvSpPr/>
              <p:nvPr/>
            </p:nvSpPr>
            <p:spPr>
              <a:xfrm>
                <a:off x="977901" y="1384301"/>
                <a:ext cx="838200" cy="8001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Source</a:t>
                </a:r>
              </a:p>
            </p:txBody>
          </p:sp>
          <p:sp>
            <p:nvSpPr>
              <p:cNvPr id="7" name="Rectangle 6">
                <a:extLst>
                  <a:ext uri="{FF2B5EF4-FFF2-40B4-BE49-F238E27FC236}">
                    <a16:creationId xmlns:a16="http://schemas.microsoft.com/office/drawing/2014/main" id="{A8322728-EC3D-A242-AAEB-7600A5482548}"/>
                  </a:ext>
                </a:extLst>
              </p:cNvPr>
              <p:cNvSpPr/>
              <p:nvPr/>
            </p:nvSpPr>
            <p:spPr>
              <a:xfrm>
                <a:off x="4756151" y="2184401"/>
                <a:ext cx="920750" cy="4953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Drain </a:t>
                </a:r>
              </a:p>
            </p:txBody>
          </p:sp>
          <p:sp>
            <p:nvSpPr>
              <p:cNvPr id="8" name="Rectangle 7">
                <a:extLst>
                  <a:ext uri="{FF2B5EF4-FFF2-40B4-BE49-F238E27FC236}">
                    <a16:creationId xmlns:a16="http://schemas.microsoft.com/office/drawing/2014/main" id="{881A241D-8777-0940-A0F1-3FAD6BBC74D2}"/>
                  </a:ext>
                </a:extLst>
              </p:cNvPr>
              <p:cNvSpPr/>
              <p:nvPr/>
            </p:nvSpPr>
            <p:spPr>
              <a:xfrm>
                <a:off x="2254251" y="2184401"/>
                <a:ext cx="2057400" cy="1117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Gate</a:t>
                </a:r>
              </a:p>
            </p:txBody>
          </p:sp>
        </p:grpSp>
        <p:grpSp>
          <p:nvGrpSpPr>
            <p:cNvPr id="60" name="Group 59">
              <a:extLst>
                <a:ext uri="{FF2B5EF4-FFF2-40B4-BE49-F238E27FC236}">
                  <a16:creationId xmlns:a16="http://schemas.microsoft.com/office/drawing/2014/main" id="{1BA9A2E7-3F56-E643-BBE1-D821D499D0D9}"/>
                </a:ext>
              </a:extLst>
            </p:cNvPr>
            <p:cNvGrpSpPr/>
            <p:nvPr/>
          </p:nvGrpSpPr>
          <p:grpSpPr>
            <a:xfrm>
              <a:off x="4464049" y="1384301"/>
              <a:ext cx="7213600" cy="1917700"/>
              <a:chOff x="4464049" y="1384301"/>
              <a:chExt cx="7213600" cy="1917700"/>
            </a:xfrm>
          </p:grpSpPr>
          <p:sp>
            <p:nvSpPr>
              <p:cNvPr id="27" name="Arc 26">
                <a:extLst>
                  <a:ext uri="{FF2B5EF4-FFF2-40B4-BE49-F238E27FC236}">
                    <a16:creationId xmlns:a16="http://schemas.microsoft.com/office/drawing/2014/main" id="{9039077A-CBE2-7B4E-B722-005D53DA21D4}"/>
                  </a:ext>
                </a:extLst>
              </p:cNvPr>
              <p:cNvSpPr/>
              <p:nvPr/>
            </p:nvSpPr>
            <p:spPr>
              <a:xfrm>
                <a:off x="4464049" y="1784351"/>
                <a:ext cx="6750050" cy="793749"/>
              </a:xfrm>
              <a:prstGeom prst="arc">
                <a:avLst>
                  <a:gd name="adj1" fmla="val 15872099"/>
                  <a:gd name="adj2" fmla="val 21511140"/>
                </a:avLst>
              </a:prstGeom>
              <a:ln w="2032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b="1" dirty="0">
                  <a:solidFill>
                    <a:schemeClr val="bg1"/>
                  </a:solidFill>
                </a:endParaRPr>
              </a:p>
            </p:txBody>
          </p:sp>
          <p:sp>
            <p:nvSpPr>
              <p:cNvPr id="17" name="Rectangle 16">
                <a:extLst>
                  <a:ext uri="{FF2B5EF4-FFF2-40B4-BE49-F238E27FC236}">
                    <a16:creationId xmlns:a16="http://schemas.microsoft.com/office/drawing/2014/main" id="{1F9B1696-B38D-4A4F-8CB5-0C6ECF8260AE}"/>
                  </a:ext>
                </a:extLst>
              </p:cNvPr>
              <p:cNvSpPr/>
              <p:nvPr/>
            </p:nvSpPr>
            <p:spPr>
              <a:xfrm>
                <a:off x="6978649" y="1384301"/>
                <a:ext cx="838200" cy="8001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Source</a:t>
                </a:r>
              </a:p>
            </p:txBody>
          </p:sp>
          <p:sp>
            <p:nvSpPr>
              <p:cNvPr id="19" name="Rectangle 18">
                <a:extLst>
                  <a:ext uri="{FF2B5EF4-FFF2-40B4-BE49-F238E27FC236}">
                    <a16:creationId xmlns:a16="http://schemas.microsoft.com/office/drawing/2014/main" id="{A5090AEC-0FEE-AC45-895C-7B89AF7432DA}"/>
                  </a:ext>
                </a:extLst>
              </p:cNvPr>
              <p:cNvSpPr/>
              <p:nvPr/>
            </p:nvSpPr>
            <p:spPr>
              <a:xfrm>
                <a:off x="10756899" y="2184401"/>
                <a:ext cx="920750" cy="4953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Drain</a:t>
                </a:r>
              </a:p>
            </p:txBody>
          </p:sp>
          <p:sp>
            <p:nvSpPr>
              <p:cNvPr id="20" name="Rectangle 19">
                <a:extLst>
                  <a:ext uri="{FF2B5EF4-FFF2-40B4-BE49-F238E27FC236}">
                    <a16:creationId xmlns:a16="http://schemas.microsoft.com/office/drawing/2014/main" id="{9528EA84-FED2-C647-8346-B429E1E0F79D}"/>
                  </a:ext>
                </a:extLst>
              </p:cNvPr>
              <p:cNvSpPr/>
              <p:nvPr/>
            </p:nvSpPr>
            <p:spPr>
              <a:xfrm>
                <a:off x="8254999" y="2184401"/>
                <a:ext cx="2057400" cy="11176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Gate</a:t>
                </a:r>
              </a:p>
            </p:txBody>
          </p:sp>
          <p:sp>
            <p:nvSpPr>
              <p:cNvPr id="28" name="TextBox 27">
                <a:extLst>
                  <a:ext uri="{FF2B5EF4-FFF2-40B4-BE49-F238E27FC236}">
                    <a16:creationId xmlns:a16="http://schemas.microsoft.com/office/drawing/2014/main" id="{5E255961-AE04-1643-9875-036DDDDB7AD9}"/>
                  </a:ext>
                </a:extLst>
              </p:cNvPr>
              <p:cNvSpPr txBox="1"/>
              <p:nvPr/>
            </p:nvSpPr>
            <p:spPr>
              <a:xfrm>
                <a:off x="9117339" y="1638301"/>
                <a:ext cx="731290" cy="369332"/>
              </a:xfrm>
              <a:prstGeom prst="rect">
                <a:avLst/>
              </a:prstGeom>
              <a:noFill/>
            </p:spPr>
            <p:txBody>
              <a:bodyPr wrap="none" rtlCol="0">
                <a:spAutoFit/>
              </a:bodyPr>
              <a:lstStyle/>
              <a:p>
                <a:r>
                  <a:rPr lang="en-US" b="1" dirty="0">
                    <a:solidFill>
                      <a:schemeClr val="bg1"/>
                    </a:solidFill>
                  </a:rPr>
                  <a:t>Beam</a:t>
                </a:r>
              </a:p>
            </p:txBody>
          </p:sp>
          <p:cxnSp>
            <p:nvCxnSpPr>
              <p:cNvPr id="30" name="Straight Arrow Connector 29">
                <a:extLst>
                  <a:ext uri="{FF2B5EF4-FFF2-40B4-BE49-F238E27FC236}">
                    <a16:creationId xmlns:a16="http://schemas.microsoft.com/office/drawing/2014/main" id="{16856DCD-8294-4647-BF2A-CB985AFFF865}"/>
                  </a:ext>
                </a:extLst>
              </p:cNvPr>
              <p:cNvCxnSpPr/>
              <p:nvPr/>
            </p:nvCxnSpPr>
            <p:spPr>
              <a:xfrm>
                <a:off x="8801100" y="1905001"/>
                <a:ext cx="0" cy="292100"/>
              </a:xfrm>
              <a:prstGeom prst="straightConnector1">
                <a:avLst/>
              </a:prstGeom>
              <a:ln>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10B4E315-4D44-7346-AF7C-F8B61638BFDE}"/>
                  </a:ext>
                </a:extLst>
              </p:cNvPr>
              <p:cNvSpPr txBox="1"/>
              <p:nvPr/>
            </p:nvSpPr>
            <p:spPr>
              <a:xfrm>
                <a:off x="6652985" y="2198470"/>
                <a:ext cx="1357936" cy="646331"/>
              </a:xfrm>
              <a:prstGeom prst="rect">
                <a:avLst/>
              </a:prstGeom>
              <a:noFill/>
            </p:spPr>
            <p:txBody>
              <a:bodyPr wrap="none" rtlCol="0">
                <a:spAutoFit/>
              </a:bodyPr>
              <a:lstStyle/>
              <a:p>
                <a:pPr algn="ctr"/>
                <a:r>
                  <a:rPr lang="en-US" b="1" dirty="0"/>
                  <a:t>Electrostatic</a:t>
                </a:r>
              </a:p>
              <a:p>
                <a:pPr algn="ctr"/>
                <a:r>
                  <a:rPr lang="en-US" b="1" dirty="0"/>
                  <a:t>force</a:t>
                </a:r>
              </a:p>
            </p:txBody>
          </p:sp>
          <p:cxnSp>
            <p:nvCxnSpPr>
              <p:cNvPr id="33" name="Curved Connector 32">
                <a:extLst>
                  <a:ext uri="{FF2B5EF4-FFF2-40B4-BE49-F238E27FC236}">
                    <a16:creationId xmlns:a16="http://schemas.microsoft.com/office/drawing/2014/main" id="{25CAC6C2-EE70-4444-BCE3-17586E39AC91}"/>
                  </a:ext>
                </a:extLst>
              </p:cNvPr>
              <p:cNvCxnSpPr>
                <a:cxnSpLocks/>
                <a:stCxn id="31" idx="3"/>
              </p:cNvCxnSpPr>
              <p:nvPr/>
            </p:nvCxnSpPr>
            <p:spPr>
              <a:xfrm flipV="1">
                <a:off x="8010921" y="2021702"/>
                <a:ext cx="661918" cy="499934"/>
              </a:xfrm>
              <a:prstGeom prst="curvedConnector3">
                <a:avLst>
                  <a:gd name="adj1" fmla="val 11627"/>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BBCDAC9C-60F5-324D-B524-2D86CD1F6F30}"/>
                  </a:ext>
                </a:extLst>
              </p:cNvPr>
              <p:cNvCxnSpPr/>
              <p:nvPr/>
            </p:nvCxnSpPr>
            <p:spPr>
              <a:xfrm>
                <a:off x="8953500" y="1905001"/>
                <a:ext cx="0" cy="292100"/>
              </a:xfrm>
              <a:prstGeom prst="straightConnector1">
                <a:avLst/>
              </a:prstGeom>
              <a:ln>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34C1E0B4-333B-B54C-A2EA-C0B3E2E2A6B1}"/>
                  </a:ext>
                </a:extLst>
              </p:cNvPr>
              <p:cNvCxnSpPr/>
              <p:nvPr/>
            </p:nvCxnSpPr>
            <p:spPr>
              <a:xfrm>
                <a:off x="8877300" y="1905001"/>
                <a:ext cx="0" cy="292100"/>
              </a:xfrm>
              <a:prstGeom prst="straightConnector1">
                <a:avLst/>
              </a:prstGeom>
              <a:ln>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51C42C85-BC91-F941-A8B4-3775BBC2D991}"/>
                  </a:ext>
                </a:extLst>
              </p:cNvPr>
              <p:cNvCxnSpPr/>
              <p:nvPr/>
            </p:nvCxnSpPr>
            <p:spPr>
              <a:xfrm>
                <a:off x="9029700" y="1905001"/>
                <a:ext cx="0" cy="292100"/>
              </a:xfrm>
              <a:prstGeom prst="straightConnector1">
                <a:avLst/>
              </a:prstGeom>
              <a:ln>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9886FF59-5864-4840-93E5-5E53C675ECF6}"/>
                  </a:ext>
                </a:extLst>
              </p:cNvPr>
              <p:cNvCxnSpPr/>
              <p:nvPr/>
            </p:nvCxnSpPr>
            <p:spPr>
              <a:xfrm>
                <a:off x="9105900" y="1905001"/>
                <a:ext cx="0" cy="292100"/>
              </a:xfrm>
              <a:prstGeom prst="straightConnector1">
                <a:avLst/>
              </a:prstGeom>
              <a:ln>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D2316A37-DCC1-5B45-A540-718C94031702}"/>
                  </a:ext>
                </a:extLst>
              </p:cNvPr>
              <p:cNvCxnSpPr/>
              <p:nvPr/>
            </p:nvCxnSpPr>
            <p:spPr>
              <a:xfrm>
                <a:off x="9258300" y="1905001"/>
                <a:ext cx="0" cy="292100"/>
              </a:xfrm>
              <a:prstGeom prst="straightConnector1">
                <a:avLst/>
              </a:prstGeom>
              <a:ln>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2A2169B0-3E1E-9240-85F7-CDBCC92B7A43}"/>
                  </a:ext>
                </a:extLst>
              </p:cNvPr>
              <p:cNvCxnSpPr/>
              <p:nvPr/>
            </p:nvCxnSpPr>
            <p:spPr>
              <a:xfrm>
                <a:off x="9182100" y="1905001"/>
                <a:ext cx="0" cy="292100"/>
              </a:xfrm>
              <a:prstGeom prst="straightConnector1">
                <a:avLst/>
              </a:prstGeom>
              <a:ln>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3A09C738-2DC9-8040-97B4-070ECDD86AB7}"/>
                  </a:ext>
                </a:extLst>
              </p:cNvPr>
              <p:cNvCxnSpPr/>
              <p:nvPr/>
            </p:nvCxnSpPr>
            <p:spPr>
              <a:xfrm>
                <a:off x="9334500" y="1905001"/>
                <a:ext cx="0" cy="292100"/>
              </a:xfrm>
              <a:prstGeom prst="straightConnector1">
                <a:avLst/>
              </a:prstGeom>
              <a:ln>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FAC1CDD2-3F0C-5F43-AB9A-F6FABED4BF44}"/>
                  </a:ext>
                </a:extLst>
              </p:cNvPr>
              <p:cNvCxnSpPr>
                <a:cxnSpLocks/>
              </p:cNvCxnSpPr>
              <p:nvPr/>
            </p:nvCxnSpPr>
            <p:spPr>
              <a:xfrm>
                <a:off x="9410700" y="1905001"/>
                <a:ext cx="0" cy="292100"/>
              </a:xfrm>
              <a:prstGeom prst="straightConnector1">
                <a:avLst/>
              </a:prstGeom>
              <a:ln>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grpSp>
        <p:nvGrpSpPr>
          <p:cNvPr id="16" name="Group 15">
            <a:extLst>
              <a:ext uri="{FF2B5EF4-FFF2-40B4-BE49-F238E27FC236}">
                <a16:creationId xmlns:a16="http://schemas.microsoft.com/office/drawing/2014/main" id="{4F9B2538-FDFB-0341-9A61-CFB3BA15E0FF}"/>
              </a:ext>
            </a:extLst>
          </p:cNvPr>
          <p:cNvGrpSpPr/>
          <p:nvPr/>
        </p:nvGrpSpPr>
        <p:grpSpPr>
          <a:xfrm>
            <a:off x="5659213" y="3590788"/>
            <a:ext cx="6277424" cy="3126484"/>
            <a:chOff x="3917689" y="3439570"/>
            <a:chExt cx="6277424" cy="3126484"/>
          </a:xfrm>
        </p:grpSpPr>
        <p:grpSp>
          <p:nvGrpSpPr>
            <p:cNvPr id="97" name="Group 96">
              <a:extLst>
                <a:ext uri="{FF2B5EF4-FFF2-40B4-BE49-F238E27FC236}">
                  <a16:creationId xmlns:a16="http://schemas.microsoft.com/office/drawing/2014/main" id="{FFA55AF1-1322-1743-9DA8-F9202E0C4F81}"/>
                </a:ext>
              </a:extLst>
            </p:cNvPr>
            <p:cNvGrpSpPr/>
            <p:nvPr/>
          </p:nvGrpSpPr>
          <p:grpSpPr>
            <a:xfrm>
              <a:off x="3917689" y="3775878"/>
              <a:ext cx="4356622" cy="2790176"/>
              <a:chOff x="1068103" y="3830804"/>
              <a:chExt cx="4356622" cy="2790176"/>
            </a:xfrm>
          </p:grpSpPr>
          <p:cxnSp>
            <p:nvCxnSpPr>
              <p:cNvPr id="98" name="Straight Arrow Connector 97">
                <a:extLst>
                  <a:ext uri="{FF2B5EF4-FFF2-40B4-BE49-F238E27FC236}">
                    <a16:creationId xmlns:a16="http://schemas.microsoft.com/office/drawing/2014/main" id="{C5C621A2-7E29-8A41-8647-4C866A7EA6C3}"/>
                  </a:ext>
                </a:extLst>
              </p:cNvPr>
              <p:cNvCxnSpPr>
                <a:cxnSpLocks/>
              </p:cNvCxnSpPr>
              <p:nvPr/>
            </p:nvCxnSpPr>
            <p:spPr>
              <a:xfrm flipH="1" flipV="1">
                <a:off x="1584325" y="3923414"/>
                <a:ext cx="1" cy="226473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5538B549-6137-8E42-8EA6-31B60FFA4A4E}"/>
                  </a:ext>
                </a:extLst>
              </p:cNvPr>
              <p:cNvCxnSpPr>
                <a:cxnSpLocks/>
              </p:cNvCxnSpPr>
              <p:nvPr/>
            </p:nvCxnSpPr>
            <p:spPr>
              <a:xfrm>
                <a:off x="1584326" y="6188149"/>
                <a:ext cx="33020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Elbow Connector 99">
                <a:extLst>
                  <a:ext uri="{FF2B5EF4-FFF2-40B4-BE49-F238E27FC236}">
                    <a16:creationId xmlns:a16="http://schemas.microsoft.com/office/drawing/2014/main" id="{19EC01BA-78F4-CE42-8D13-42B450BADF6B}"/>
                  </a:ext>
                </a:extLst>
              </p:cNvPr>
              <p:cNvCxnSpPr>
                <a:cxnSpLocks/>
              </p:cNvCxnSpPr>
              <p:nvPr/>
            </p:nvCxnSpPr>
            <p:spPr>
              <a:xfrm flipV="1">
                <a:off x="1584326" y="4167667"/>
                <a:ext cx="3094000" cy="2020482"/>
              </a:xfrm>
              <a:prstGeom prst="bentConnector3">
                <a:avLst>
                  <a:gd name="adj1" fmla="val 71650"/>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Elbow Connector 100">
                <a:extLst>
                  <a:ext uri="{FF2B5EF4-FFF2-40B4-BE49-F238E27FC236}">
                    <a16:creationId xmlns:a16="http://schemas.microsoft.com/office/drawing/2014/main" id="{EE040CAA-B8AD-5145-8F91-184D40EADE9A}"/>
                  </a:ext>
                </a:extLst>
              </p:cNvPr>
              <p:cNvCxnSpPr>
                <a:cxnSpLocks/>
              </p:cNvCxnSpPr>
              <p:nvPr/>
            </p:nvCxnSpPr>
            <p:spPr>
              <a:xfrm rot="10800000" flipV="1">
                <a:off x="1584326" y="4167667"/>
                <a:ext cx="2940050" cy="2020482"/>
              </a:xfrm>
              <a:prstGeom prst="bentConnector3">
                <a:avLst>
                  <a:gd name="adj1" fmla="val 68082"/>
                </a:avLst>
              </a:prstGeom>
              <a:ln w="38100">
                <a:solidFill>
                  <a:srgbClr val="0070C0"/>
                </a:solidFill>
                <a:prstDash val="dash"/>
              </a:ln>
            </p:spPr>
            <p:style>
              <a:lnRef idx="1">
                <a:schemeClr val="accent1"/>
              </a:lnRef>
              <a:fillRef idx="0">
                <a:schemeClr val="accent1"/>
              </a:fillRef>
              <a:effectRef idx="0">
                <a:schemeClr val="accent1"/>
              </a:effectRef>
              <a:fontRef idx="minor">
                <a:schemeClr val="tx1"/>
              </a:fontRef>
            </p:style>
          </p:cxnSp>
          <p:sp>
            <p:nvSpPr>
              <p:cNvPr id="102" name="Triangle 101">
                <a:extLst>
                  <a:ext uri="{FF2B5EF4-FFF2-40B4-BE49-F238E27FC236}">
                    <a16:creationId xmlns:a16="http://schemas.microsoft.com/office/drawing/2014/main" id="{EF24A832-CBE2-D648-8863-9FF1573306CE}"/>
                  </a:ext>
                </a:extLst>
              </p:cNvPr>
              <p:cNvSpPr/>
              <p:nvPr/>
            </p:nvSpPr>
            <p:spPr>
              <a:xfrm>
                <a:off x="3693041" y="5082215"/>
                <a:ext cx="234341" cy="202018"/>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Triangle 102">
                <a:extLst>
                  <a:ext uri="{FF2B5EF4-FFF2-40B4-BE49-F238E27FC236}">
                    <a16:creationId xmlns:a16="http://schemas.microsoft.com/office/drawing/2014/main" id="{CCA6EB50-309F-DD45-BBCB-4FF8F099322C}"/>
                  </a:ext>
                </a:extLst>
              </p:cNvPr>
              <p:cNvSpPr/>
              <p:nvPr/>
            </p:nvSpPr>
            <p:spPr>
              <a:xfrm rot="10800000">
                <a:off x="2404342" y="5131098"/>
                <a:ext cx="234341" cy="202018"/>
              </a:xfrm>
              <a:prstGeom prst="triangl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TextBox 103">
                <a:extLst>
                  <a:ext uri="{FF2B5EF4-FFF2-40B4-BE49-F238E27FC236}">
                    <a16:creationId xmlns:a16="http://schemas.microsoft.com/office/drawing/2014/main" id="{3DA080E3-B686-DA40-BD89-E6ECC8F347A3}"/>
                  </a:ext>
                </a:extLst>
              </p:cNvPr>
              <p:cNvSpPr txBox="1"/>
              <p:nvPr/>
            </p:nvSpPr>
            <p:spPr>
              <a:xfrm>
                <a:off x="2280965" y="6251648"/>
                <a:ext cx="481094" cy="369332"/>
              </a:xfrm>
              <a:prstGeom prst="rect">
                <a:avLst/>
              </a:prstGeom>
              <a:noFill/>
            </p:spPr>
            <p:txBody>
              <a:bodyPr wrap="none" rtlCol="0">
                <a:spAutoFit/>
              </a:bodyPr>
              <a:lstStyle/>
              <a:p>
                <a:r>
                  <a:rPr lang="en-US" b="1" dirty="0"/>
                  <a:t>V</a:t>
                </a:r>
                <a:r>
                  <a:rPr lang="en-US" b="1" baseline="-25000" dirty="0"/>
                  <a:t>po</a:t>
                </a:r>
                <a:endParaRPr lang="en-US" b="1" dirty="0"/>
              </a:p>
            </p:txBody>
          </p:sp>
          <p:sp>
            <p:nvSpPr>
              <p:cNvPr id="105" name="TextBox 104">
                <a:extLst>
                  <a:ext uri="{FF2B5EF4-FFF2-40B4-BE49-F238E27FC236}">
                    <a16:creationId xmlns:a16="http://schemas.microsoft.com/office/drawing/2014/main" id="{93C6AC39-0EDB-1A46-AA64-3922002BEB42}"/>
                  </a:ext>
                </a:extLst>
              </p:cNvPr>
              <p:cNvSpPr txBox="1"/>
              <p:nvPr/>
            </p:nvSpPr>
            <p:spPr>
              <a:xfrm>
                <a:off x="3592106" y="6230531"/>
                <a:ext cx="436210" cy="369332"/>
              </a:xfrm>
              <a:prstGeom prst="rect">
                <a:avLst/>
              </a:prstGeom>
              <a:noFill/>
            </p:spPr>
            <p:txBody>
              <a:bodyPr wrap="none" rtlCol="0">
                <a:spAutoFit/>
              </a:bodyPr>
              <a:lstStyle/>
              <a:p>
                <a:r>
                  <a:rPr lang="en-US" b="1" dirty="0"/>
                  <a:t>V</a:t>
                </a:r>
                <a:r>
                  <a:rPr lang="en-US" b="1" baseline="-25000" dirty="0"/>
                  <a:t>pi</a:t>
                </a:r>
                <a:endParaRPr lang="en-US" b="1" dirty="0"/>
              </a:p>
            </p:txBody>
          </p:sp>
          <p:sp>
            <p:nvSpPr>
              <p:cNvPr id="106" name="TextBox 105">
                <a:extLst>
                  <a:ext uri="{FF2B5EF4-FFF2-40B4-BE49-F238E27FC236}">
                    <a16:creationId xmlns:a16="http://schemas.microsoft.com/office/drawing/2014/main" id="{AF9428BB-DC35-D04B-A3BA-42F4518C24E8}"/>
                  </a:ext>
                </a:extLst>
              </p:cNvPr>
              <p:cNvSpPr txBox="1"/>
              <p:nvPr/>
            </p:nvSpPr>
            <p:spPr>
              <a:xfrm>
                <a:off x="2910278" y="6251648"/>
                <a:ext cx="609462" cy="369332"/>
              </a:xfrm>
              <a:prstGeom prst="rect">
                <a:avLst/>
              </a:prstGeom>
              <a:noFill/>
            </p:spPr>
            <p:txBody>
              <a:bodyPr wrap="none" rtlCol="0">
                <a:spAutoFit/>
              </a:bodyPr>
              <a:lstStyle/>
              <a:p>
                <a:r>
                  <a:rPr lang="en-US" b="1" dirty="0"/>
                  <a:t>V</a:t>
                </a:r>
                <a:r>
                  <a:rPr lang="en-US" b="1" baseline="-25000" dirty="0"/>
                  <a:t>hold</a:t>
                </a:r>
                <a:endParaRPr lang="en-US" b="1" dirty="0"/>
              </a:p>
            </p:txBody>
          </p:sp>
          <p:cxnSp>
            <p:nvCxnSpPr>
              <p:cNvPr id="107" name="Straight Connector 106">
                <a:extLst>
                  <a:ext uri="{FF2B5EF4-FFF2-40B4-BE49-F238E27FC236}">
                    <a16:creationId xmlns:a16="http://schemas.microsoft.com/office/drawing/2014/main" id="{D0318575-827F-5C43-8BA9-52611E284458}"/>
                  </a:ext>
                </a:extLst>
              </p:cNvPr>
              <p:cNvCxnSpPr>
                <a:cxnSpLocks/>
              </p:cNvCxnSpPr>
              <p:nvPr/>
            </p:nvCxnSpPr>
            <p:spPr>
              <a:xfrm>
                <a:off x="3177082" y="4061637"/>
                <a:ext cx="0" cy="2126512"/>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108" name="TextBox 107">
                <a:extLst>
                  <a:ext uri="{FF2B5EF4-FFF2-40B4-BE49-F238E27FC236}">
                    <a16:creationId xmlns:a16="http://schemas.microsoft.com/office/drawing/2014/main" id="{A92F3289-77E9-3A43-AA78-02EB326936CB}"/>
                  </a:ext>
                </a:extLst>
              </p:cNvPr>
              <p:cNvSpPr txBox="1"/>
              <p:nvPr/>
            </p:nvSpPr>
            <p:spPr>
              <a:xfrm>
                <a:off x="4833345" y="5953532"/>
                <a:ext cx="591380" cy="461665"/>
              </a:xfrm>
              <a:prstGeom prst="rect">
                <a:avLst/>
              </a:prstGeom>
              <a:noFill/>
            </p:spPr>
            <p:txBody>
              <a:bodyPr wrap="none" rtlCol="0">
                <a:spAutoFit/>
              </a:bodyPr>
              <a:lstStyle/>
              <a:p>
                <a:r>
                  <a:rPr lang="en-US" sz="2400" b="1" dirty="0"/>
                  <a:t>V</a:t>
                </a:r>
                <a:r>
                  <a:rPr lang="en-US" sz="2400" b="1" baseline="-25000" dirty="0"/>
                  <a:t>GS</a:t>
                </a:r>
                <a:endParaRPr lang="en-US" sz="2400" b="1" dirty="0"/>
              </a:p>
            </p:txBody>
          </p:sp>
          <p:sp>
            <p:nvSpPr>
              <p:cNvPr id="109" name="TextBox 108">
                <a:extLst>
                  <a:ext uri="{FF2B5EF4-FFF2-40B4-BE49-F238E27FC236}">
                    <a16:creationId xmlns:a16="http://schemas.microsoft.com/office/drawing/2014/main" id="{D6FF70ED-2188-CA42-8980-592EBCABF08F}"/>
                  </a:ext>
                </a:extLst>
              </p:cNvPr>
              <p:cNvSpPr txBox="1"/>
              <p:nvPr/>
            </p:nvSpPr>
            <p:spPr>
              <a:xfrm>
                <a:off x="1068103" y="3830804"/>
                <a:ext cx="494046" cy="461665"/>
              </a:xfrm>
              <a:prstGeom prst="rect">
                <a:avLst/>
              </a:prstGeom>
              <a:noFill/>
            </p:spPr>
            <p:txBody>
              <a:bodyPr wrap="none" rtlCol="0">
                <a:spAutoFit/>
              </a:bodyPr>
              <a:lstStyle/>
              <a:p>
                <a:r>
                  <a:rPr lang="en-US" sz="2400" b="1" dirty="0"/>
                  <a:t>I</a:t>
                </a:r>
                <a:r>
                  <a:rPr lang="en-US" sz="2400" b="1" baseline="-25000" dirty="0"/>
                  <a:t>DS</a:t>
                </a:r>
                <a:endParaRPr lang="en-US" sz="2400" b="1" dirty="0"/>
              </a:p>
            </p:txBody>
          </p:sp>
        </p:grpSp>
        <p:cxnSp>
          <p:nvCxnSpPr>
            <p:cNvPr id="3" name="Straight Arrow Connector 2">
              <a:extLst>
                <a:ext uri="{FF2B5EF4-FFF2-40B4-BE49-F238E27FC236}">
                  <a16:creationId xmlns:a16="http://schemas.microsoft.com/office/drawing/2014/main" id="{F56A3E75-E281-0B49-9D41-116398E81DF9}"/>
                </a:ext>
              </a:extLst>
            </p:cNvPr>
            <p:cNvCxnSpPr>
              <a:cxnSpLocks/>
            </p:cNvCxnSpPr>
            <p:nvPr/>
          </p:nvCxnSpPr>
          <p:spPr>
            <a:xfrm>
              <a:off x="5351499" y="3868488"/>
              <a:ext cx="1307805"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B980EEF5-54D6-8F4E-949F-AF5840EA53ED}"/>
                </a:ext>
              </a:extLst>
            </p:cNvPr>
            <p:cNvSpPr txBox="1"/>
            <p:nvPr/>
          </p:nvSpPr>
          <p:spPr>
            <a:xfrm>
              <a:off x="5019950" y="3439570"/>
              <a:ext cx="2013436" cy="369332"/>
            </a:xfrm>
            <a:prstGeom prst="rect">
              <a:avLst/>
            </a:prstGeom>
            <a:noFill/>
          </p:spPr>
          <p:txBody>
            <a:bodyPr wrap="none" rtlCol="0">
              <a:spAutoFit/>
            </a:bodyPr>
            <a:lstStyle/>
            <a:p>
              <a:r>
                <a:rPr lang="en-US" b="1" dirty="0"/>
                <a:t>Hysteresis Window</a:t>
              </a:r>
            </a:p>
          </p:txBody>
        </p:sp>
        <p:cxnSp>
          <p:nvCxnSpPr>
            <p:cNvPr id="12" name="Straight Arrow Connector 11">
              <a:extLst>
                <a:ext uri="{FF2B5EF4-FFF2-40B4-BE49-F238E27FC236}">
                  <a16:creationId xmlns:a16="http://schemas.microsoft.com/office/drawing/2014/main" id="{3DDA5F73-10FF-A14B-A233-703CEAD6F9F2}"/>
                </a:ext>
              </a:extLst>
            </p:cNvPr>
            <p:cNvCxnSpPr>
              <a:cxnSpLocks/>
            </p:cNvCxnSpPr>
            <p:nvPr/>
          </p:nvCxnSpPr>
          <p:spPr>
            <a:xfrm flipH="1" flipV="1">
              <a:off x="6776969" y="4922875"/>
              <a:ext cx="1246255" cy="30643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983CE827-7BE8-AB47-A9F4-AC0A33F90EDB}"/>
                </a:ext>
              </a:extLst>
            </p:cNvPr>
            <p:cNvSpPr txBox="1"/>
            <p:nvPr/>
          </p:nvSpPr>
          <p:spPr>
            <a:xfrm>
              <a:off x="7947286" y="5027289"/>
              <a:ext cx="2247827" cy="646331"/>
            </a:xfrm>
            <a:prstGeom prst="rect">
              <a:avLst/>
            </a:prstGeom>
            <a:noFill/>
          </p:spPr>
          <p:txBody>
            <a:bodyPr wrap="square" rtlCol="0">
              <a:spAutoFit/>
            </a:bodyPr>
            <a:lstStyle/>
            <a:p>
              <a:pPr algn="ctr"/>
              <a:r>
                <a:rPr lang="en-US" b="1" dirty="0"/>
                <a:t>Infinite subthreshold slope</a:t>
              </a:r>
            </a:p>
          </p:txBody>
        </p:sp>
      </p:grpSp>
      <p:sp>
        <p:nvSpPr>
          <p:cNvPr id="15" name="TextBox 14">
            <a:extLst>
              <a:ext uri="{FF2B5EF4-FFF2-40B4-BE49-F238E27FC236}">
                <a16:creationId xmlns:a16="http://schemas.microsoft.com/office/drawing/2014/main" id="{9C06A486-A1CE-1045-8B93-47A9CEE7131A}"/>
              </a:ext>
            </a:extLst>
          </p:cNvPr>
          <p:cNvSpPr txBox="1"/>
          <p:nvPr/>
        </p:nvSpPr>
        <p:spPr>
          <a:xfrm>
            <a:off x="1095590" y="4781705"/>
            <a:ext cx="3487087" cy="1077218"/>
          </a:xfrm>
          <a:prstGeom prst="rect">
            <a:avLst/>
          </a:prstGeom>
          <a:noFill/>
        </p:spPr>
        <p:txBody>
          <a:bodyPr wrap="square" rtlCol="0">
            <a:spAutoFit/>
          </a:bodyPr>
          <a:lstStyle/>
          <a:p>
            <a:pPr algn="ctr"/>
            <a:r>
              <a:rPr lang="en-US" sz="3200" b="1" dirty="0"/>
              <a:t>3-terminal (3T) NEM relay</a:t>
            </a:r>
          </a:p>
        </p:txBody>
      </p:sp>
      <p:sp>
        <p:nvSpPr>
          <p:cNvPr id="21" name="TextBox 20">
            <a:extLst>
              <a:ext uri="{FF2B5EF4-FFF2-40B4-BE49-F238E27FC236}">
                <a16:creationId xmlns:a16="http://schemas.microsoft.com/office/drawing/2014/main" id="{C79D1602-CC7F-0948-8309-2EF426E6B1DF}"/>
              </a:ext>
            </a:extLst>
          </p:cNvPr>
          <p:cNvSpPr txBox="1"/>
          <p:nvPr/>
        </p:nvSpPr>
        <p:spPr>
          <a:xfrm>
            <a:off x="2249129" y="309231"/>
            <a:ext cx="1604093" cy="523220"/>
          </a:xfrm>
          <a:prstGeom prst="rect">
            <a:avLst/>
          </a:prstGeom>
          <a:noFill/>
        </p:spPr>
        <p:txBody>
          <a:bodyPr wrap="none" rtlCol="0">
            <a:spAutoFit/>
          </a:bodyPr>
          <a:lstStyle/>
          <a:p>
            <a:r>
              <a:rPr lang="en-US" sz="2800" b="1" dirty="0"/>
              <a:t>OFF-state</a:t>
            </a:r>
          </a:p>
        </p:txBody>
      </p:sp>
      <p:sp>
        <p:nvSpPr>
          <p:cNvPr id="64" name="TextBox 63">
            <a:extLst>
              <a:ext uri="{FF2B5EF4-FFF2-40B4-BE49-F238E27FC236}">
                <a16:creationId xmlns:a16="http://schemas.microsoft.com/office/drawing/2014/main" id="{066F7ABA-F550-694A-B58E-EC5FAFA30135}"/>
              </a:ext>
            </a:extLst>
          </p:cNvPr>
          <p:cNvSpPr txBox="1"/>
          <p:nvPr/>
        </p:nvSpPr>
        <p:spPr>
          <a:xfrm>
            <a:off x="8301155" y="309231"/>
            <a:ext cx="1511119" cy="523220"/>
          </a:xfrm>
          <a:prstGeom prst="rect">
            <a:avLst/>
          </a:prstGeom>
          <a:noFill/>
        </p:spPr>
        <p:txBody>
          <a:bodyPr wrap="none" rtlCol="0">
            <a:spAutoFit/>
          </a:bodyPr>
          <a:lstStyle/>
          <a:p>
            <a:r>
              <a:rPr lang="en-US" sz="2800" b="1" dirty="0"/>
              <a:t>ON-state</a:t>
            </a:r>
          </a:p>
        </p:txBody>
      </p:sp>
      <p:sp>
        <p:nvSpPr>
          <p:cNvPr id="2" name="TextBox 1">
            <a:extLst>
              <a:ext uri="{FF2B5EF4-FFF2-40B4-BE49-F238E27FC236}">
                <a16:creationId xmlns:a16="http://schemas.microsoft.com/office/drawing/2014/main" id="{7C5D0FC0-E0BC-9542-B3AA-4E5DCC1B9C6D}"/>
              </a:ext>
            </a:extLst>
          </p:cNvPr>
          <p:cNvSpPr txBox="1"/>
          <p:nvPr/>
        </p:nvSpPr>
        <p:spPr>
          <a:xfrm>
            <a:off x="8619426" y="2779335"/>
            <a:ext cx="962379" cy="369332"/>
          </a:xfrm>
          <a:prstGeom prst="rect">
            <a:avLst/>
          </a:prstGeom>
          <a:noFill/>
        </p:spPr>
        <p:txBody>
          <a:bodyPr wrap="none" rtlCol="0">
            <a:spAutoFit/>
          </a:bodyPr>
          <a:lstStyle/>
          <a:p>
            <a:r>
              <a:rPr lang="en-US" dirty="0"/>
              <a:t>(V</a:t>
            </a:r>
            <a:r>
              <a:rPr lang="en-US" baseline="-25000" dirty="0"/>
              <a:t>B</a:t>
            </a:r>
            <a:r>
              <a:rPr lang="en-US" dirty="0"/>
              <a:t> = V</a:t>
            </a:r>
            <a:r>
              <a:rPr lang="en-US" baseline="-25000" dirty="0"/>
              <a:t>S</a:t>
            </a:r>
            <a:r>
              <a:rPr lang="en-US" dirty="0"/>
              <a:t>)</a:t>
            </a:r>
          </a:p>
        </p:txBody>
      </p:sp>
    </p:spTree>
    <p:extLst>
      <p:ext uri="{BB962C8B-B14F-4D97-AF65-F5344CB8AC3E}">
        <p14:creationId xmlns:p14="http://schemas.microsoft.com/office/powerpoint/2010/main" val="5980172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1E48DA-89DE-3B41-8E62-5F35E2EAB2D8}"/>
              </a:ext>
            </a:extLst>
          </p:cNvPr>
          <p:cNvSpPr>
            <a:spLocks noGrp="1"/>
          </p:cNvSpPr>
          <p:nvPr>
            <p:ph type="title"/>
          </p:nvPr>
        </p:nvSpPr>
        <p:spPr/>
        <p:txBody>
          <a:bodyPr/>
          <a:lstStyle/>
          <a:p>
            <a:r>
              <a:rPr lang="en-US" dirty="0"/>
              <a:t>3T &amp; 4T NEM Relays</a:t>
            </a:r>
          </a:p>
        </p:txBody>
      </p:sp>
      <p:pic>
        <p:nvPicPr>
          <p:cNvPr id="5" name="Content Placeholder 4">
            <a:extLst>
              <a:ext uri="{FF2B5EF4-FFF2-40B4-BE49-F238E27FC236}">
                <a16:creationId xmlns:a16="http://schemas.microsoft.com/office/drawing/2014/main" id="{F4F10EAB-EB1F-8348-952D-ABC9E31A976A}"/>
              </a:ext>
            </a:extLst>
          </p:cNvPr>
          <p:cNvPicPr>
            <a:picLocks noGrp="1" noChangeAspect="1"/>
          </p:cNvPicPr>
          <p:nvPr>
            <p:ph idx="1"/>
          </p:nvPr>
        </p:nvPicPr>
        <p:blipFill>
          <a:blip r:embed="rId2"/>
          <a:stretch>
            <a:fillRect/>
          </a:stretch>
        </p:blipFill>
        <p:spPr>
          <a:xfrm>
            <a:off x="2170232" y="1825625"/>
            <a:ext cx="7851535" cy="4351338"/>
          </a:xfrm>
        </p:spPr>
      </p:pic>
      <p:sp>
        <p:nvSpPr>
          <p:cNvPr id="3" name="TextBox 2">
            <a:extLst>
              <a:ext uri="{FF2B5EF4-FFF2-40B4-BE49-F238E27FC236}">
                <a16:creationId xmlns:a16="http://schemas.microsoft.com/office/drawing/2014/main" id="{9437ED5E-65D6-D943-A77E-7F4BDFD924AC}"/>
              </a:ext>
            </a:extLst>
          </p:cNvPr>
          <p:cNvSpPr txBox="1"/>
          <p:nvPr/>
        </p:nvSpPr>
        <p:spPr>
          <a:xfrm>
            <a:off x="1180619" y="6308209"/>
            <a:ext cx="10069974" cy="615553"/>
          </a:xfrm>
          <a:prstGeom prst="rect">
            <a:avLst/>
          </a:prstGeom>
          <a:noFill/>
        </p:spPr>
        <p:txBody>
          <a:bodyPr wrap="square" rtlCol="0">
            <a:spAutoFit/>
          </a:bodyPr>
          <a:lstStyle/>
          <a:p>
            <a:r>
              <a:rPr lang="en-US" sz="1100" b="1" dirty="0"/>
              <a:t>Source: </a:t>
            </a:r>
            <a:r>
              <a:rPr lang="en-US" sz="1100" dirty="0"/>
              <a:t>C. Chen, R. </a:t>
            </a:r>
            <a:r>
              <a:rPr lang="en-US" sz="1100" dirty="0" err="1"/>
              <a:t>Parsa</a:t>
            </a:r>
            <a:r>
              <a:rPr lang="en-US" sz="1100" dirty="0"/>
              <a:t>, N. </a:t>
            </a:r>
            <a:r>
              <a:rPr lang="en-US" sz="1100" dirty="0" err="1"/>
              <a:t>Patil</a:t>
            </a:r>
            <a:r>
              <a:rPr lang="en-US" sz="1100" dirty="0"/>
              <a:t>, S. Chong, K. </a:t>
            </a:r>
            <a:r>
              <a:rPr lang="en-US" sz="1100" dirty="0" err="1"/>
              <a:t>Akarvardar</a:t>
            </a:r>
            <a:r>
              <a:rPr lang="en-US" sz="1100" dirty="0"/>
              <a:t>, J. </a:t>
            </a:r>
            <a:r>
              <a:rPr lang="en-US" sz="1100" dirty="0" err="1"/>
              <a:t>Provine</a:t>
            </a:r>
            <a:r>
              <a:rPr lang="en-US" sz="1100" dirty="0"/>
              <a:t>, D. Lewis, J. Watt, R. T. Howe, H.-S. P. Wong, et al., “Efficient FPGAs using nanoelectromechanical relays,” in Proceedings of the 18th annual ACM/SIGDA international symposium on Field programmable gate arrays, pp. 273–282, ACM, 2010.</a:t>
            </a:r>
            <a:endParaRPr lang="en-US" sz="1200" dirty="0"/>
          </a:p>
          <a:p>
            <a:r>
              <a:rPr lang="en-US" sz="1100" dirty="0"/>
              <a:t>  </a:t>
            </a:r>
          </a:p>
        </p:txBody>
      </p:sp>
    </p:spTree>
    <p:extLst>
      <p:ext uri="{BB962C8B-B14F-4D97-AF65-F5344CB8AC3E}">
        <p14:creationId xmlns:p14="http://schemas.microsoft.com/office/powerpoint/2010/main" val="3595176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D8987-DCFD-D447-9E70-23ED280A511B}"/>
              </a:ext>
            </a:extLst>
          </p:cNvPr>
          <p:cNvSpPr>
            <a:spLocks noGrp="1"/>
          </p:cNvSpPr>
          <p:nvPr>
            <p:ph type="title"/>
          </p:nvPr>
        </p:nvSpPr>
        <p:spPr/>
        <p:txBody>
          <a:bodyPr/>
          <a:lstStyle/>
          <a:p>
            <a:r>
              <a:rPr lang="en-US" dirty="0"/>
              <a:t>Modern Clamped-Clamped 4T NEM Relay</a:t>
            </a:r>
          </a:p>
        </p:txBody>
      </p:sp>
      <p:pic>
        <p:nvPicPr>
          <p:cNvPr id="5" name="Content Placeholder 4">
            <a:extLst>
              <a:ext uri="{FF2B5EF4-FFF2-40B4-BE49-F238E27FC236}">
                <a16:creationId xmlns:a16="http://schemas.microsoft.com/office/drawing/2014/main" id="{305E12E6-82C6-6043-A4C2-E19359E3AD5D}"/>
              </a:ext>
            </a:extLst>
          </p:cNvPr>
          <p:cNvPicPr>
            <a:picLocks noGrp="1" noChangeAspect="1"/>
          </p:cNvPicPr>
          <p:nvPr>
            <p:ph idx="1"/>
          </p:nvPr>
        </p:nvPicPr>
        <p:blipFill>
          <a:blip r:embed="rId3"/>
          <a:stretch>
            <a:fillRect/>
          </a:stretch>
        </p:blipFill>
        <p:spPr>
          <a:xfrm>
            <a:off x="838200" y="2438492"/>
            <a:ext cx="10515600" cy="3125604"/>
          </a:xfrm>
        </p:spPr>
      </p:pic>
      <p:sp>
        <p:nvSpPr>
          <p:cNvPr id="6" name="TextBox 5">
            <a:extLst>
              <a:ext uri="{FF2B5EF4-FFF2-40B4-BE49-F238E27FC236}">
                <a16:creationId xmlns:a16="http://schemas.microsoft.com/office/drawing/2014/main" id="{2CD6F05A-C121-244B-9F01-DC2D8661901C}"/>
              </a:ext>
            </a:extLst>
          </p:cNvPr>
          <p:cNvSpPr txBox="1"/>
          <p:nvPr/>
        </p:nvSpPr>
        <p:spPr>
          <a:xfrm>
            <a:off x="2033286" y="6061988"/>
            <a:ext cx="8125427" cy="430887"/>
          </a:xfrm>
          <a:prstGeom prst="rect">
            <a:avLst/>
          </a:prstGeom>
          <a:noFill/>
        </p:spPr>
        <p:txBody>
          <a:bodyPr wrap="square" rtlCol="0">
            <a:spAutoFit/>
          </a:bodyPr>
          <a:lstStyle/>
          <a:p>
            <a:r>
              <a:rPr lang="en-US" sz="1100" b="1" dirty="0"/>
              <a:t>Source:</a:t>
            </a:r>
            <a:r>
              <a:rPr lang="en-US" sz="1100" dirty="0"/>
              <a:t> Ye, Z. A., S. Almeida, M. </a:t>
            </a:r>
            <a:r>
              <a:rPr lang="en-US" sz="1100" dirty="0" err="1"/>
              <a:t>Rusch</a:t>
            </a:r>
            <a:r>
              <a:rPr lang="en-US" sz="1100" dirty="0"/>
              <a:t>, A. </a:t>
            </a:r>
            <a:r>
              <a:rPr lang="en-US" sz="1100" dirty="0" err="1"/>
              <a:t>Perlas</a:t>
            </a:r>
            <a:r>
              <a:rPr lang="en-US" sz="1100" dirty="0"/>
              <a:t>, W. Zhang, U. </a:t>
            </a:r>
            <a:r>
              <a:rPr lang="en-US" sz="1100" dirty="0" err="1"/>
              <a:t>Sikder</a:t>
            </a:r>
            <a:r>
              <a:rPr lang="en-US" sz="1100" dirty="0"/>
              <a:t>, J. Jeon, V. </a:t>
            </a:r>
            <a:r>
              <a:rPr lang="en-US" sz="1100" dirty="0" err="1"/>
              <a:t>Stojanović</a:t>
            </a:r>
            <a:r>
              <a:rPr lang="en-US" sz="1100" dirty="0"/>
              <a:t>, and T-JK Liu. "Demonstration of 50-mV Digital Integrated Circuits with Microelectromechanical Relays." In </a:t>
            </a:r>
            <a:r>
              <a:rPr lang="en-US" sz="1100" i="1" dirty="0"/>
              <a:t>2018 IEEE International Electron Devices Meeting (IEDM)</a:t>
            </a:r>
            <a:r>
              <a:rPr lang="en-US" sz="1100" dirty="0"/>
              <a:t>, pp. 4-1. IEEE, 2018.</a:t>
            </a:r>
            <a:endParaRPr lang="en-US" sz="1100" b="1" dirty="0"/>
          </a:p>
        </p:txBody>
      </p:sp>
    </p:spTree>
    <p:extLst>
      <p:ext uri="{BB962C8B-B14F-4D97-AF65-F5344CB8AC3E}">
        <p14:creationId xmlns:p14="http://schemas.microsoft.com/office/powerpoint/2010/main" val="347148384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34456</TotalTime>
  <Words>2644</Words>
  <Application>Microsoft Macintosh PowerPoint</Application>
  <PresentationFormat>Widescreen</PresentationFormat>
  <Paragraphs>565</Paragraphs>
  <Slides>35</Slides>
  <Notes>20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35</vt:i4>
      </vt:variant>
    </vt:vector>
  </HeadingPairs>
  <TitlesOfParts>
    <vt:vector size="40" baseType="lpstr">
      <vt:lpstr>Arial</vt:lpstr>
      <vt:lpstr>Calibri</vt:lpstr>
      <vt:lpstr>Calibri Light</vt:lpstr>
      <vt:lpstr>Cambria Math</vt:lpstr>
      <vt:lpstr>Office Theme</vt:lpstr>
      <vt:lpstr>Hybrid RRAM-NEM Relay Design for Nonvolatile 3D Routing in CGRAs</vt:lpstr>
      <vt:lpstr>Designing an application today</vt:lpstr>
      <vt:lpstr>Where does reconfigurability overhead come from?</vt:lpstr>
      <vt:lpstr>Reducing reconfigurable routing overhead using emerging nanotechnologies</vt:lpstr>
      <vt:lpstr>Combining RRAM and NEMS approaches</vt:lpstr>
      <vt:lpstr>NEM Relays</vt:lpstr>
      <vt:lpstr>PowerPoint Presentation</vt:lpstr>
      <vt:lpstr>3T &amp; 4T NEM Relays</vt:lpstr>
      <vt:lpstr>Modern Clamped-Clamped 4T NEM Relay</vt:lpstr>
      <vt:lpstr>New idea: multi-bit routing with NEM relays</vt:lpstr>
      <vt:lpstr>Previous work on NEM relays for FPGAs</vt:lpstr>
      <vt:lpstr>Half-Select Design for NEM Relay R/W</vt:lpstr>
      <vt:lpstr>Properties that lead to overhead cancellation</vt:lpstr>
      <vt:lpstr>RRAM</vt:lpstr>
      <vt:lpstr>PowerPoint Presentation</vt:lpstr>
      <vt:lpstr>Previous work on RRAM relays for FPGAs</vt:lpstr>
      <vt:lpstr>RRAM 1T2R Operation Modes</vt:lpstr>
      <vt:lpstr>Properties that lead to overhead cancellation</vt:lpstr>
      <vt:lpstr>How can we synergize RRAM &amp; NEM relays?</vt:lpstr>
      <vt:lpstr>Hybrid Circuit Architecture</vt:lpstr>
      <vt:lpstr>Properties that lead to overhead cancellation</vt:lpstr>
      <vt:lpstr>Preliminary SPICE Simulations</vt:lpstr>
      <vt:lpstr>Valid state transitions</vt:lpstr>
      <vt:lpstr>Time trace of valid state transitions in HSPICE</vt:lpstr>
      <vt:lpstr>Row/col controllers</vt:lpstr>
      <vt:lpstr>Island-Style Architecture</vt:lpstr>
      <vt:lpstr>RRAM/NEMS switch BEOL draft layouts</vt:lpstr>
      <vt:lpstr>RRAM/NEMS switch draft layouts (~5um)</vt:lpstr>
      <vt:lpstr>Switch boxes</vt:lpstr>
      <vt:lpstr>Connection boxes</vt:lpstr>
      <vt:lpstr>Layout strategy: 3D stacking of CBs + SBs</vt:lpstr>
      <vt:lpstr>(Future Work: LUTs with RRAM/NEMS)</vt:lpstr>
      <vt:lpstr>PE Tile Layouts (~90um x 90um)</vt:lpstr>
      <vt:lpstr>Next Steps</vt:lpstr>
      <vt:lpstr>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Akash Levy</dc:creator>
  <cp:lastModifiedBy>Akash Levy</cp:lastModifiedBy>
  <cp:revision>118</cp:revision>
  <dcterms:created xsi:type="dcterms:W3CDTF">2019-01-14T09:04:24Z</dcterms:created>
  <dcterms:modified xsi:type="dcterms:W3CDTF">2019-03-21T01:53:44Z</dcterms:modified>
</cp:coreProperties>
</file>